
<file path=[Content_Types].xml><?xml version="1.0" encoding="utf-8"?>
<Types xmlns="http://schemas.openxmlformats.org/package/2006/content-types">
  <Default Extension="bin" ContentType="application/vnd.openxmlformats-officedocument.oleObject"/>
  <Default Extension="emf" ContentType="image/x-emf"/>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1.xml" ContentType="application/vnd.openxmlformats-officedocument.themeOverride+xml"/>
  <Override PartName="/ppt/notesSlides/notesSlide6.xml" ContentType="application/vnd.openxmlformats-officedocument.presentationml.notesSlide+xml"/>
  <Override PartName="/ppt/theme/themeOverride2.xml" ContentType="application/vnd.openxmlformats-officedocument.themeOverride+xml"/>
  <Override PartName="/ppt/notesSlides/notesSlide7.xml" ContentType="application/vnd.openxmlformats-officedocument.presentationml.notesSlide+xml"/>
  <Override PartName="/ppt/theme/themeOverride3.xml" ContentType="application/vnd.openxmlformats-officedocument.themeOverride+xml"/>
  <Override PartName="/ppt/notesSlides/notesSlide8.xml" ContentType="application/vnd.openxmlformats-officedocument.presentationml.notesSlide+xml"/>
  <Override PartName="/ppt/theme/themeOverride4.xml" ContentType="application/vnd.openxmlformats-officedocument.themeOverride+xml"/>
  <Override PartName="/ppt/notesSlides/notesSlide9.xml" ContentType="application/vnd.openxmlformats-officedocument.presentationml.notesSlide+xml"/>
  <Override PartName="/ppt/theme/themeOverride5.xml" ContentType="application/vnd.openxmlformats-officedocument.themeOverride+xml"/>
  <Override PartName="/ppt/notesSlides/notesSlide10.xml" ContentType="application/vnd.openxmlformats-officedocument.presentationml.notesSlide+xml"/>
  <Override PartName="/ppt/theme/themeOverride6.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1.xml" ContentType="application/vnd.openxmlformats-officedocument.presentationml.tags+xml"/>
  <Override PartName="/ppt/tags/tag2.xml" ContentType="application/vnd.openxmlformats-officedocument.presentationml.tags+xml"/>
  <Override PartName="/ppt/notesSlides/notesSlide1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35"/>
  </p:notesMasterIdLst>
  <p:handoutMasterIdLst>
    <p:handoutMasterId r:id="rId36"/>
  </p:handoutMasterIdLst>
  <p:sldIdLst>
    <p:sldId id="256" r:id="rId6"/>
    <p:sldId id="308" r:id="rId7"/>
    <p:sldId id="327" r:id="rId8"/>
    <p:sldId id="325" r:id="rId9"/>
    <p:sldId id="261" r:id="rId10"/>
    <p:sldId id="309" r:id="rId11"/>
    <p:sldId id="315" r:id="rId12"/>
    <p:sldId id="328" r:id="rId13"/>
    <p:sldId id="331" r:id="rId14"/>
    <p:sldId id="330" r:id="rId15"/>
    <p:sldId id="329" r:id="rId16"/>
    <p:sldId id="260" r:id="rId17"/>
    <p:sldId id="259" r:id="rId18"/>
    <p:sldId id="290" r:id="rId19"/>
    <p:sldId id="264" r:id="rId20"/>
    <p:sldId id="312" r:id="rId21"/>
    <p:sldId id="318" r:id="rId22"/>
    <p:sldId id="320" r:id="rId23"/>
    <p:sldId id="289" r:id="rId24"/>
    <p:sldId id="293" r:id="rId25"/>
    <p:sldId id="279" r:id="rId26"/>
    <p:sldId id="297" r:id="rId27"/>
    <p:sldId id="298" r:id="rId28"/>
    <p:sldId id="321" r:id="rId29"/>
    <p:sldId id="322" r:id="rId30"/>
    <p:sldId id="319" r:id="rId31"/>
    <p:sldId id="302" r:id="rId32"/>
    <p:sldId id="314" r:id="rId33"/>
    <p:sldId id="306" r:id="rId34"/>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EA7C2EB-7438-4C40-8A02-1E0B3629803A}">
          <p14:sldIdLst>
            <p14:sldId id="256"/>
            <p14:sldId id="308"/>
            <p14:sldId id="327"/>
            <p14:sldId id="325"/>
            <p14:sldId id="261"/>
            <p14:sldId id="309"/>
            <p14:sldId id="315"/>
            <p14:sldId id="328"/>
            <p14:sldId id="331"/>
            <p14:sldId id="330"/>
            <p14:sldId id="329"/>
            <p14:sldId id="260"/>
            <p14:sldId id="259"/>
            <p14:sldId id="290"/>
            <p14:sldId id="264"/>
            <p14:sldId id="312"/>
            <p14:sldId id="318"/>
            <p14:sldId id="320"/>
            <p14:sldId id="289"/>
            <p14:sldId id="293"/>
            <p14:sldId id="279"/>
            <p14:sldId id="297"/>
            <p14:sldId id="298"/>
            <p14:sldId id="321"/>
            <p14:sldId id="322"/>
            <p14:sldId id="319"/>
            <p14:sldId id="302"/>
            <p14:sldId id="314"/>
            <p14:sldId id="30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89" autoAdjust="0"/>
    <p:restoredTop sz="65374" autoAdjust="0"/>
  </p:normalViewPr>
  <p:slideViewPr>
    <p:cSldViewPr snapToGrid="0">
      <p:cViewPr varScale="1">
        <p:scale>
          <a:sx n="112" d="100"/>
          <a:sy n="112" d="100"/>
        </p:scale>
        <p:origin x="560"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 Id="rId8" Type="http://schemas.openxmlformats.org/officeDocument/2006/relationships/slide" Target="slides/slide3.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2187E6-85ED-46A7-938B-5C6E87CD1D37}" type="doc">
      <dgm:prSet loTypeId="urn:microsoft.com/office/officeart/2005/8/layout/chevron1" loCatId="process" qsTypeId="urn:microsoft.com/office/officeart/2005/8/quickstyle/simple1" qsCatId="simple" csTypeId="urn:microsoft.com/office/officeart/2005/8/colors/accent1_5" csCatId="accent1" phldr="1"/>
      <dgm:spPr/>
    </dgm:pt>
    <dgm:pt modelId="{0B69E524-4356-48F5-8A46-C335583E39DC}">
      <dgm:prSet phldrT="[Text]"/>
      <dgm:spPr/>
      <dgm:t>
        <a:bodyPr/>
        <a:lstStyle/>
        <a:p>
          <a:r>
            <a:rPr lang="en-US" dirty="0"/>
            <a:t>Bal </a:t>
          </a:r>
          <a:r>
            <a:rPr lang="en-US" dirty="0" err="1"/>
            <a:t>laag</a:t>
          </a:r>
          <a:r>
            <a:rPr lang="en-US" dirty="0"/>
            <a:t> </a:t>
          </a:r>
          <a:r>
            <a:rPr lang="en-US" dirty="0" err="1"/>
            <a:t>naar</a:t>
          </a:r>
          <a:r>
            <a:rPr lang="en-US" dirty="0"/>
            <a:t> keeper</a:t>
          </a:r>
          <a:endParaRPr lang="nl-NL" dirty="0"/>
        </a:p>
      </dgm:t>
    </dgm:pt>
    <dgm:pt modelId="{F7784404-5E5E-4C12-BB0C-718F29B9DB35}" type="parTrans" cxnId="{35FF6018-2B87-41E3-A7DE-236BE0227341}">
      <dgm:prSet/>
      <dgm:spPr/>
      <dgm:t>
        <a:bodyPr/>
        <a:lstStyle/>
        <a:p>
          <a:endParaRPr lang="nl-NL"/>
        </a:p>
      </dgm:t>
    </dgm:pt>
    <dgm:pt modelId="{7F4CC564-4F6A-4F43-9FFC-5B254314279B}" type="sibTrans" cxnId="{35FF6018-2B87-41E3-A7DE-236BE0227341}">
      <dgm:prSet/>
      <dgm:spPr/>
      <dgm:t>
        <a:bodyPr/>
        <a:lstStyle/>
        <a:p>
          <a:endParaRPr lang="nl-NL"/>
        </a:p>
      </dgm:t>
    </dgm:pt>
    <dgm:pt modelId="{FDEA2046-9AD6-4CB4-8403-3CF12F585D76}">
      <dgm:prSet phldrT="[Text]"/>
      <dgm:spPr>
        <a:solidFill>
          <a:schemeClr val="accent1">
            <a:hueOff val="0"/>
            <a:satOff val="0"/>
            <a:lumOff val="0"/>
            <a:alpha val="90000"/>
          </a:schemeClr>
        </a:solidFill>
      </dgm:spPr>
      <dgm:t>
        <a:bodyPr/>
        <a:lstStyle/>
        <a:p>
          <a:r>
            <a:rPr lang="en-US" dirty="0"/>
            <a:t>Bal </a:t>
          </a:r>
          <a:r>
            <a:rPr lang="en-US" dirty="0" err="1"/>
            <a:t>laag</a:t>
          </a:r>
          <a:r>
            <a:rPr lang="en-US" dirty="0"/>
            <a:t> </a:t>
          </a:r>
          <a:r>
            <a:rPr lang="en-US" dirty="0" err="1"/>
            <a:t>weg</a:t>
          </a:r>
          <a:r>
            <a:rPr lang="en-US" dirty="0"/>
            <a:t> van keeper</a:t>
          </a:r>
          <a:endParaRPr lang="nl-NL" dirty="0"/>
        </a:p>
      </dgm:t>
    </dgm:pt>
    <dgm:pt modelId="{AB82828A-36DD-496C-8C41-F9C80C4C5D82}" type="parTrans" cxnId="{51F52F93-A2A9-4E45-8E8B-9EAAFDAA605C}">
      <dgm:prSet/>
      <dgm:spPr/>
      <dgm:t>
        <a:bodyPr/>
        <a:lstStyle/>
        <a:p>
          <a:endParaRPr lang="nl-NL"/>
        </a:p>
      </dgm:t>
    </dgm:pt>
    <dgm:pt modelId="{84A2E2D6-4203-427F-B91B-264484194361}" type="sibTrans" cxnId="{51F52F93-A2A9-4E45-8E8B-9EAAFDAA605C}">
      <dgm:prSet/>
      <dgm:spPr/>
      <dgm:t>
        <a:bodyPr/>
        <a:lstStyle/>
        <a:p>
          <a:endParaRPr lang="nl-NL"/>
        </a:p>
      </dgm:t>
    </dgm:pt>
    <dgm:pt modelId="{1E547E62-5C23-4254-9CF9-5E88310E1FCB}">
      <dgm:prSet phldrT="[Text]"/>
      <dgm:spPr>
        <a:solidFill>
          <a:schemeClr val="accent1">
            <a:hueOff val="0"/>
            <a:satOff val="0"/>
            <a:lumOff val="0"/>
            <a:alpha val="90000"/>
          </a:schemeClr>
        </a:solidFill>
      </dgm:spPr>
      <dgm:t>
        <a:bodyPr/>
        <a:lstStyle/>
        <a:p>
          <a:r>
            <a:rPr lang="en-US" dirty="0" err="1"/>
            <a:t>Doorspelen</a:t>
          </a:r>
          <a:r>
            <a:rPr lang="en-US" dirty="0"/>
            <a:t>!</a:t>
          </a:r>
          <a:endParaRPr lang="nl-NL" dirty="0"/>
        </a:p>
      </dgm:t>
    </dgm:pt>
    <dgm:pt modelId="{3C4BCB64-72CD-43B6-ABAA-05AC5C95922B}" type="parTrans" cxnId="{D093CB41-C58F-4DA2-81CF-5B7260A4ADA8}">
      <dgm:prSet/>
      <dgm:spPr/>
      <dgm:t>
        <a:bodyPr/>
        <a:lstStyle/>
        <a:p>
          <a:endParaRPr lang="nl-NL"/>
        </a:p>
      </dgm:t>
    </dgm:pt>
    <dgm:pt modelId="{5CB50ED2-DC8C-4DE8-9A9E-86D2213AC32B}" type="sibTrans" cxnId="{D093CB41-C58F-4DA2-81CF-5B7260A4ADA8}">
      <dgm:prSet/>
      <dgm:spPr/>
      <dgm:t>
        <a:bodyPr/>
        <a:lstStyle/>
        <a:p>
          <a:endParaRPr lang="nl-NL"/>
        </a:p>
      </dgm:t>
    </dgm:pt>
    <dgm:pt modelId="{B81B9544-08C9-41C9-AE81-037E10D37650}" type="pres">
      <dgm:prSet presAssocID="{472187E6-85ED-46A7-938B-5C6E87CD1D37}" presName="Name0" presStyleCnt="0">
        <dgm:presLayoutVars>
          <dgm:dir/>
          <dgm:animLvl val="lvl"/>
          <dgm:resizeHandles val="exact"/>
        </dgm:presLayoutVars>
      </dgm:prSet>
      <dgm:spPr/>
    </dgm:pt>
    <dgm:pt modelId="{6EFC4D1E-BC08-4450-BD83-00CB07CB9A51}" type="pres">
      <dgm:prSet presAssocID="{0B69E524-4356-48F5-8A46-C335583E39DC}" presName="parTxOnly" presStyleLbl="node1" presStyleIdx="0" presStyleCnt="3">
        <dgm:presLayoutVars>
          <dgm:chMax val="0"/>
          <dgm:chPref val="0"/>
          <dgm:bulletEnabled val="1"/>
        </dgm:presLayoutVars>
      </dgm:prSet>
      <dgm:spPr/>
    </dgm:pt>
    <dgm:pt modelId="{AFA11980-3B1D-49D0-A49C-436A0303A5B0}" type="pres">
      <dgm:prSet presAssocID="{7F4CC564-4F6A-4F43-9FFC-5B254314279B}" presName="parTxOnlySpace" presStyleCnt="0"/>
      <dgm:spPr/>
    </dgm:pt>
    <dgm:pt modelId="{6636B5CD-894D-4E66-864B-76B4E11C612E}" type="pres">
      <dgm:prSet presAssocID="{FDEA2046-9AD6-4CB4-8403-3CF12F585D76}" presName="parTxOnly" presStyleLbl="node1" presStyleIdx="1" presStyleCnt="3">
        <dgm:presLayoutVars>
          <dgm:chMax val="0"/>
          <dgm:chPref val="0"/>
          <dgm:bulletEnabled val="1"/>
        </dgm:presLayoutVars>
      </dgm:prSet>
      <dgm:spPr/>
    </dgm:pt>
    <dgm:pt modelId="{7AA8A39B-08A5-48ED-A15E-23B3346879DC}" type="pres">
      <dgm:prSet presAssocID="{84A2E2D6-4203-427F-B91B-264484194361}" presName="parTxOnlySpace" presStyleCnt="0"/>
      <dgm:spPr/>
    </dgm:pt>
    <dgm:pt modelId="{18F46518-22AE-4C8B-89F9-399C0B492895}" type="pres">
      <dgm:prSet presAssocID="{1E547E62-5C23-4254-9CF9-5E88310E1FCB}" presName="parTxOnly" presStyleLbl="node1" presStyleIdx="2" presStyleCnt="3">
        <dgm:presLayoutVars>
          <dgm:chMax val="0"/>
          <dgm:chPref val="0"/>
          <dgm:bulletEnabled val="1"/>
        </dgm:presLayoutVars>
      </dgm:prSet>
      <dgm:spPr/>
    </dgm:pt>
  </dgm:ptLst>
  <dgm:cxnLst>
    <dgm:cxn modelId="{D79EAC08-2D9F-4E79-AC4B-59E4A4081006}" type="presOf" srcId="{472187E6-85ED-46A7-938B-5C6E87CD1D37}" destId="{B81B9544-08C9-41C9-AE81-037E10D37650}" srcOrd="0" destOrd="0" presId="urn:microsoft.com/office/officeart/2005/8/layout/chevron1"/>
    <dgm:cxn modelId="{2517AB0E-EDB9-45F0-AD3D-3AF78C4706BC}" type="presOf" srcId="{1E547E62-5C23-4254-9CF9-5E88310E1FCB}" destId="{18F46518-22AE-4C8B-89F9-399C0B492895}" srcOrd="0" destOrd="0" presId="urn:microsoft.com/office/officeart/2005/8/layout/chevron1"/>
    <dgm:cxn modelId="{35FF6018-2B87-41E3-A7DE-236BE0227341}" srcId="{472187E6-85ED-46A7-938B-5C6E87CD1D37}" destId="{0B69E524-4356-48F5-8A46-C335583E39DC}" srcOrd="0" destOrd="0" parTransId="{F7784404-5E5E-4C12-BB0C-718F29B9DB35}" sibTransId="{7F4CC564-4F6A-4F43-9FFC-5B254314279B}"/>
    <dgm:cxn modelId="{D093CB41-C58F-4DA2-81CF-5B7260A4ADA8}" srcId="{472187E6-85ED-46A7-938B-5C6E87CD1D37}" destId="{1E547E62-5C23-4254-9CF9-5E88310E1FCB}" srcOrd="2" destOrd="0" parTransId="{3C4BCB64-72CD-43B6-ABAA-05AC5C95922B}" sibTransId="{5CB50ED2-DC8C-4DE8-9A9E-86D2213AC32B}"/>
    <dgm:cxn modelId="{2BBE3F5F-CF38-4FF1-90B1-007F52EEEDEA}" type="presOf" srcId="{FDEA2046-9AD6-4CB4-8403-3CF12F585D76}" destId="{6636B5CD-894D-4E66-864B-76B4E11C612E}" srcOrd="0" destOrd="0" presId="urn:microsoft.com/office/officeart/2005/8/layout/chevron1"/>
    <dgm:cxn modelId="{51F52F93-A2A9-4E45-8E8B-9EAAFDAA605C}" srcId="{472187E6-85ED-46A7-938B-5C6E87CD1D37}" destId="{FDEA2046-9AD6-4CB4-8403-3CF12F585D76}" srcOrd="1" destOrd="0" parTransId="{AB82828A-36DD-496C-8C41-F9C80C4C5D82}" sibTransId="{84A2E2D6-4203-427F-B91B-264484194361}"/>
    <dgm:cxn modelId="{5690F8B7-FD9E-4D22-991A-D4AD74A94D5F}" type="presOf" srcId="{0B69E524-4356-48F5-8A46-C335583E39DC}" destId="{6EFC4D1E-BC08-4450-BD83-00CB07CB9A51}" srcOrd="0" destOrd="0" presId="urn:microsoft.com/office/officeart/2005/8/layout/chevron1"/>
    <dgm:cxn modelId="{8BA34623-3E9D-45B5-86E7-306EDFF1D82F}" type="presParOf" srcId="{B81B9544-08C9-41C9-AE81-037E10D37650}" destId="{6EFC4D1E-BC08-4450-BD83-00CB07CB9A51}" srcOrd="0" destOrd="0" presId="urn:microsoft.com/office/officeart/2005/8/layout/chevron1"/>
    <dgm:cxn modelId="{66530B3A-BA1E-4D62-819B-8477C66F5321}" type="presParOf" srcId="{B81B9544-08C9-41C9-AE81-037E10D37650}" destId="{AFA11980-3B1D-49D0-A49C-436A0303A5B0}" srcOrd="1" destOrd="0" presId="urn:microsoft.com/office/officeart/2005/8/layout/chevron1"/>
    <dgm:cxn modelId="{DB41B8C3-D275-47C7-8787-19CA78FE5CCA}" type="presParOf" srcId="{B81B9544-08C9-41C9-AE81-037E10D37650}" destId="{6636B5CD-894D-4E66-864B-76B4E11C612E}" srcOrd="2" destOrd="0" presId="urn:microsoft.com/office/officeart/2005/8/layout/chevron1"/>
    <dgm:cxn modelId="{855E6FBB-32D5-4637-B618-C1B5A6D94437}" type="presParOf" srcId="{B81B9544-08C9-41C9-AE81-037E10D37650}" destId="{7AA8A39B-08A5-48ED-A15E-23B3346879DC}" srcOrd="3" destOrd="0" presId="urn:microsoft.com/office/officeart/2005/8/layout/chevron1"/>
    <dgm:cxn modelId="{542563B8-A65B-4F22-B0C3-9C3B441B5B64}" type="presParOf" srcId="{B81B9544-08C9-41C9-AE81-037E10D37650}" destId="{18F46518-22AE-4C8B-89F9-399C0B492895}"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BFF0411-B1D4-405C-9390-2C7F56195C99}" type="doc">
      <dgm:prSet loTypeId="urn:microsoft.com/office/officeart/2005/8/layout/chevron1" loCatId="process" qsTypeId="urn:microsoft.com/office/officeart/2005/8/quickstyle/simple1" qsCatId="simple" csTypeId="urn:microsoft.com/office/officeart/2005/8/colors/accent4_5" csCatId="accent4" phldr="1"/>
      <dgm:spPr/>
    </dgm:pt>
    <dgm:pt modelId="{F47BA41B-5A4C-4305-A227-7DA7867C6F05}">
      <dgm:prSet phldrT="[Text]"/>
      <dgm:spPr/>
      <dgm:t>
        <a:bodyPr/>
        <a:lstStyle/>
        <a:p>
          <a:r>
            <a:rPr lang="en-US" dirty="0"/>
            <a:t>Bal </a:t>
          </a:r>
          <a:r>
            <a:rPr lang="en-US" dirty="0" err="1"/>
            <a:t>laag</a:t>
          </a:r>
          <a:r>
            <a:rPr lang="en-US" dirty="0"/>
            <a:t> </a:t>
          </a:r>
          <a:r>
            <a:rPr lang="en-US" dirty="0" err="1"/>
            <a:t>naar</a:t>
          </a:r>
          <a:r>
            <a:rPr lang="en-US" dirty="0"/>
            <a:t> keeper</a:t>
          </a:r>
          <a:endParaRPr lang="nl-NL" dirty="0"/>
        </a:p>
      </dgm:t>
    </dgm:pt>
    <dgm:pt modelId="{DAD7571C-36A5-41B2-95D2-18555CA4EE38}" type="parTrans" cxnId="{C49B5D1C-C9D8-4A06-BF00-19CCE397B918}">
      <dgm:prSet/>
      <dgm:spPr/>
      <dgm:t>
        <a:bodyPr/>
        <a:lstStyle/>
        <a:p>
          <a:endParaRPr lang="nl-NL"/>
        </a:p>
      </dgm:t>
    </dgm:pt>
    <dgm:pt modelId="{2D11615C-7EE2-4188-9EFD-761CEAA94A98}" type="sibTrans" cxnId="{C49B5D1C-C9D8-4A06-BF00-19CCE397B918}">
      <dgm:prSet/>
      <dgm:spPr/>
      <dgm:t>
        <a:bodyPr/>
        <a:lstStyle/>
        <a:p>
          <a:endParaRPr lang="nl-NL"/>
        </a:p>
      </dgm:t>
    </dgm:pt>
    <dgm:pt modelId="{5F8B9DCC-A373-46C1-A4A2-849F2BD45F1D}">
      <dgm:prSet phldrT="[Text]"/>
      <dgm:spPr>
        <a:solidFill>
          <a:schemeClr val="accent4">
            <a:hueOff val="0"/>
            <a:satOff val="0"/>
            <a:lumOff val="0"/>
            <a:alpha val="90000"/>
          </a:schemeClr>
        </a:solidFill>
      </dgm:spPr>
      <dgm:t>
        <a:bodyPr/>
        <a:lstStyle/>
        <a:p>
          <a:r>
            <a:rPr lang="en-US" dirty="0"/>
            <a:t>Bal </a:t>
          </a:r>
          <a:r>
            <a:rPr lang="en-US" dirty="0" err="1"/>
            <a:t>hoog</a:t>
          </a:r>
          <a:r>
            <a:rPr lang="en-US" dirty="0"/>
            <a:t> </a:t>
          </a:r>
          <a:r>
            <a:rPr lang="en-US" dirty="0" err="1"/>
            <a:t>weg</a:t>
          </a:r>
          <a:r>
            <a:rPr lang="en-US" dirty="0"/>
            <a:t> van keeper</a:t>
          </a:r>
          <a:endParaRPr lang="nl-NL" dirty="0"/>
        </a:p>
      </dgm:t>
    </dgm:pt>
    <dgm:pt modelId="{54C7B986-C47C-4318-8A83-D5E007DCC5E9}" type="parTrans" cxnId="{60608AEC-29A8-4983-94E2-6A5AE09B9DA5}">
      <dgm:prSet/>
      <dgm:spPr/>
      <dgm:t>
        <a:bodyPr/>
        <a:lstStyle/>
        <a:p>
          <a:endParaRPr lang="nl-NL"/>
        </a:p>
      </dgm:t>
    </dgm:pt>
    <dgm:pt modelId="{2CD4D413-E82E-4E3C-8AD8-9201909E0721}" type="sibTrans" cxnId="{60608AEC-29A8-4983-94E2-6A5AE09B9DA5}">
      <dgm:prSet/>
      <dgm:spPr/>
      <dgm:t>
        <a:bodyPr/>
        <a:lstStyle/>
        <a:p>
          <a:endParaRPr lang="nl-NL"/>
        </a:p>
      </dgm:t>
    </dgm:pt>
    <dgm:pt modelId="{D76FF206-FA83-42E5-BD7A-B4BA7D331B23}">
      <dgm:prSet phldrT="[Text]"/>
      <dgm:spPr>
        <a:solidFill>
          <a:schemeClr val="accent4">
            <a:hueOff val="0"/>
            <a:satOff val="0"/>
            <a:lumOff val="0"/>
            <a:alpha val="90000"/>
          </a:schemeClr>
        </a:solidFill>
      </dgm:spPr>
      <dgm:t>
        <a:bodyPr/>
        <a:lstStyle/>
        <a:p>
          <a:r>
            <a:rPr lang="en-US" dirty="0" err="1"/>
            <a:t>Geen</a:t>
          </a:r>
          <a:r>
            <a:rPr lang="en-US" dirty="0"/>
            <a:t> </a:t>
          </a:r>
          <a:r>
            <a:rPr lang="en-US" dirty="0" err="1"/>
            <a:t>invloed</a:t>
          </a:r>
          <a:r>
            <a:rPr lang="en-US" dirty="0"/>
            <a:t> of </a:t>
          </a:r>
          <a:r>
            <a:rPr lang="en-US" dirty="0" err="1"/>
            <a:t>gevaar</a:t>
          </a:r>
          <a:r>
            <a:rPr lang="en-US" dirty="0"/>
            <a:t> </a:t>
          </a:r>
          <a:r>
            <a:rPr lang="en-US" dirty="0">
              <a:sym typeface="Wingdings" panose="05000000000000000000" pitchFamily="2" charset="2"/>
            </a:rPr>
            <a:t> </a:t>
          </a:r>
          <a:r>
            <a:rPr lang="en-US" dirty="0" err="1">
              <a:sym typeface="Wingdings" panose="05000000000000000000" pitchFamily="2" charset="2"/>
            </a:rPr>
            <a:t>doorspelen</a:t>
          </a:r>
          <a:r>
            <a:rPr lang="en-US" dirty="0">
              <a:sym typeface="Wingdings" panose="05000000000000000000" pitchFamily="2" charset="2"/>
            </a:rPr>
            <a:t>, </a:t>
          </a:r>
          <a:r>
            <a:rPr lang="en-US" dirty="0" err="1">
              <a:sym typeface="Wingdings" panose="05000000000000000000" pitchFamily="2" charset="2"/>
            </a:rPr>
            <a:t>anders</a:t>
          </a:r>
          <a:r>
            <a:rPr lang="en-US" dirty="0">
              <a:sym typeface="Wingdings" panose="05000000000000000000" pitchFamily="2" charset="2"/>
            </a:rPr>
            <a:t> SC</a:t>
          </a:r>
          <a:endParaRPr lang="nl-NL" dirty="0"/>
        </a:p>
      </dgm:t>
    </dgm:pt>
    <dgm:pt modelId="{9613CD25-91E3-4CC8-BB33-1FACC05D9AA9}" type="parTrans" cxnId="{599E4484-1E39-4F73-BFEA-33DD6FEBDB13}">
      <dgm:prSet/>
      <dgm:spPr/>
      <dgm:t>
        <a:bodyPr/>
        <a:lstStyle/>
        <a:p>
          <a:endParaRPr lang="nl-NL"/>
        </a:p>
      </dgm:t>
    </dgm:pt>
    <dgm:pt modelId="{C65BB918-0927-4F94-A8D3-B1F1C14B4D9F}" type="sibTrans" cxnId="{599E4484-1E39-4F73-BFEA-33DD6FEBDB13}">
      <dgm:prSet/>
      <dgm:spPr/>
      <dgm:t>
        <a:bodyPr/>
        <a:lstStyle/>
        <a:p>
          <a:endParaRPr lang="nl-NL"/>
        </a:p>
      </dgm:t>
    </dgm:pt>
    <dgm:pt modelId="{80118F74-F0FC-4E06-B6B7-8201159212D0}" type="pres">
      <dgm:prSet presAssocID="{4BFF0411-B1D4-405C-9390-2C7F56195C99}" presName="Name0" presStyleCnt="0">
        <dgm:presLayoutVars>
          <dgm:dir/>
          <dgm:animLvl val="lvl"/>
          <dgm:resizeHandles val="exact"/>
        </dgm:presLayoutVars>
      </dgm:prSet>
      <dgm:spPr/>
    </dgm:pt>
    <dgm:pt modelId="{8972961F-85B6-436D-86F1-C0654F804AFD}" type="pres">
      <dgm:prSet presAssocID="{F47BA41B-5A4C-4305-A227-7DA7867C6F05}" presName="parTxOnly" presStyleLbl="node1" presStyleIdx="0" presStyleCnt="3">
        <dgm:presLayoutVars>
          <dgm:chMax val="0"/>
          <dgm:chPref val="0"/>
          <dgm:bulletEnabled val="1"/>
        </dgm:presLayoutVars>
      </dgm:prSet>
      <dgm:spPr/>
    </dgm:pt>
    <dgm:pt modelId="{7CB3E1ED-6F01-4393-8ECF-0F713FA5A0E9}" type="pres">
      <dgm:prSet presAssocID="{2D11615C-7EE2-4188-9EFD-761CEAA94A98}" presName="parTxOnlySpace" presStyleCnt="0"/>
      <dgm:spPr/>
    </dgm:pt>
    <dgm:pt modelId="{45D7E1E8-6765-4D9B-8949-C2EF1D59C7AC}" type="pres">
      <dgm:prSet presAssocID="{5F8B9DCC-A373-46C1-A4A2-849F2BD45F1D}" presName="parTxOnly" presStyleLbl="node1" presStyleIdx="1" presStyleCnt="3">
        <dgm:presLayoutVars>
          <dgm:chMax val="0"/>
          <dgm:chPref val="0"/>
          <dgm:bulletEnabled val="1"/>
        </dgm:presLayoutVars>
      </dgm:prSet>
      <dgm:spPr/>
    </dgm:pt>
    <dgm:pt modelId="{B2713B60-4553-42FF-837C-B584DB688174}" type="pres">
      <dgm:prSet presAssocID="{2CD4D413-E82E-4E3C-8AD8-9201909E0721}" presName="parTxOnlySpace" presStyleCnt="0"/>
      <dgm:spPr/>
    </dgm:pt>
    <dgm:pt modelId="{8A0A1B94-4AB0-4365-AA07-23D22C09B341}" type="pres">
      <dgm:prSet presAssocID="{D76FF206-FA83-42E5-BD7A-B4BA7D331B23}" presName="parTxOnly" presStyleLbl="node1" presStyleIdx="2" presStyleCnt="3">
        <dgm:presLayoutVars>
          <dgm:chMax val="0"/>
          <dgm:chPref val="0"/>
          <dgm:bulletEnabled val="1"/>
        </dgm:presLayoutVars>
      </dgm:prSet>
      <dgm:spPr/>
    </dgm:pt>
  </dgm:ptLst>
  <dgm:cxnLst>
    <dgm:cxn modelId="{C49B5D1C-C9D8-4A06-BF00-19CCE397B918}" srcId="{4BFF0411-B1D4-405C-9390-2C7F56195C99}" destId="{F47BA41B-5A4C-4305-A227-7DA7867C6F05}" srcOrd="0" destOrd="0" parTransId="{DAD7571C-36A5-41B2-95D2-18555CA4EE38}" sibTransId="{2D11615C-7EE2-4188-9EFD-761CEAA94A98}"/>
    <dgm:cxn modelId="{0CC04122-C7DF-472D-A74C-A4D0E949FF9A}" type="presOf" srcId="{F47BA41B-5A4C-4305-A227-7DA7867C6F05}" destId="{8972961F-85B6-436D-86F1-C0654F804AFD}" srcOrd="0" destOrd="0" presId="urn:microsoft.com/office/officeart/2005/8/layout/chevron1"/>
    <dgm:cxn modelId="{43695459-382C-4EDE-AF4B-11E82B27DECA}" type="presOf" srcId="{4BFF0411-B1D4-405C-9390-2C7F56195C99}" destId="{80118F74-F0FC-4E06-B6B7-8201159212D0}" srcOrd="0" destOrd="0" presId="urn:microsoft.com/office/officeart/2005/8/layout/chevron1"/>
    <dgm:cxn modelId="{18F9A073-9F7C-4715-BE3B-7D465D33D9E8}" type="presOf" srcId="{D76FF206-FA83-42E5-BD7A-B4BA7D331B23}" destId="{8A0A1B94-4AB0-4365-AA07-23D22C09B341}" srcOrd="0" destOrd="0" presId="urn:microsoft.com/office/officeart/2005/8/layout/chevron1"/>
    <dgm:cxn modelId="{599E4484-1E39-4F73-BFEA-33DD6FEBDB13}" srcId="{4BFF0411-B1D4-405C-9390-2C7F56195C99}" destId="{D76FF206-FA83-42E5-BD7A-B4BA7D331B23}" srcOrd="2" destOrd="0" parTransId="{9613CD25-91E3-4CC8-BB33-1FACC05D9AA9}" sibTransId="{C65BB918-0927-4F94-A8D3-B1F1C14B4D9F}"/>
    <dgm:cxn modelId="{73799DC1-C856-4327-9153-B0D2ED696070}" type="presOf" srcId="{5F8B9DCC-A373-46C1-A4A2-849F2BD45F1D}" destId="{45D7E1E8-6765-4D9B-8949-C2EF1D59C7AC}" srcOrd="0" destOrd="0" presId="urn:microsoft.com/office/officeart/2005/8/layout/chevron1"/>
    <dgm:cxn modelId="{60608AEC-29A8-4983-94E2-6A5AE09B9DA5}" srcId="{4BFF0411-B1D4-405C-9390-2C7F56195C99}" destId="{5F8B9DCC-A373-46C1-A4A2-849F2BD45F1D}" srcOrd="1" destOrd="0" parTransId="{54C7B986-C47C-4318-8A83-D5E007DCC5E9}" sibTransId="{2CD4D413-E82E-4E3C-8AD8-9201909E0721}"/>
    <dgm:cxn modelId="{DA3DDBC5-636C-46A2-8712-C2DF0C79F4B2}" type="presParOf" srcId="{80118F74-F0FC-4E06-B6B7-8201159212D0}" destId="{8972961F-85B6-436D-86F1-C0654F804AFD}" srcOrd="0" destOrd="0" presId="urn:microsoft.com/office/officeart/2005/8/layout/chevron1"/>
    <dgm:cxn modelId="{8E7297DF-5446-4386-83DB-8A410731A570}" type="presParOf" srcId="{80118F74-F0FC-4E06-B6B7-8201159212D0}" destId="{7CB3E1ED-6F01-4393-8ECF-0F713FA5A0E9}" srcOrd="1" destOrd="0" presId="urn:microsoft.com/office/officeart/2005/8/layout/chevron1"/>
    <dgm:cxn modelId="{9258B02A-BF49-4DC0-9FA7-3644653102B6}" type="presParOf" srcId="{80118F74-F0FC-4E06-B6B7-8201159212D0}" destId="{45D7E1E8-6765-4D9B-8949-C2EF1D59C7AC}" srcOrd="2" destOrd="0" presId="urn:microsoft.com/office/officeart/2005/8/layout/chevron1"/>
    <dgm:cxn modelId="{35EFF8A6-14D5-4CFE-A338-D550D738C876}" type="presParOf" srcId="{80118F74-F0FC-4E06-B6B7-8201159212D0}" destId="{B2713B60-4553-42FF-837C-B584DB688174}" srcOrd="3" destOrd="0" presId="urn:microsoft.com/office/officeart/2005/8/layout/chevron1"/>
    <dgm:cxn modelId="{409913C8-F200-4C3B-8D92-7106E710496F}" type="presParOf" srcId="{80118F74-F0FC-4E06-B6B7-8201159212D0}" destId="{8A0A1B94-4AB0-4365-AA07-23D22C09B341}" srcOrd="4" destOrd="0" presId="urn:microsoft.com/office/officeart/2005/8/layout/chevr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264ABD8-05DE-420D-9C95-CDB6E38356EB}" type="doc">
      <dgm:prSet loTypeId="urn:microsoft.com/office/officeart/2005/8/layout/chevron1" loCatId="process" qsTypeId="urn:microsoft.com/office/officeart/2005/8/quickstyle/simple1" qsCatId="simple" csTypeId="urn:microsoft.com/office/officeart/2005/8/colors/accent6_2" csCatId="accent6" phldr="1"/>
      <dgm:spPr/>
    </dgm:pt>
    <dgm:pt modelId="{A6A7F579-0531-4970-945E-44420712E9E0}">
      <dgm:prSet phldrT="[Text]"/>
      <dgm:spPr/>
      <dgm:t>
        <a:bodyPr/>
        <a:lstStyle/>
        <a:p>
          <a:r>
            <a:rPr lang="en-US" dirty="0"/>
            <a:t>Bal </a:t>
          </a:r>
          <a:r>
            <a:rPr lang="en-US" dirty="0" err="1"/>
            <a:t>hoog</a:t>
          </a:r>
          <a:r>
            <a:rPr lang="en-US" dirty="0"/>
            <a:t> </a:t>
          </a:r>
          <a:r>
            <a:rPr lang="en-US" dirty="0" err="1"/>
            <a:t>naar</a:t>
          </a:r>
          <a:r>
            <a:rPr lang="en-US" dirty="0"/>
            <a:t> keeper</a:t>
          </a:r>
          <a:endParaRPr lang="nl-NL" dirty="0"/>
        </a:p>
      </dgm:t>
    </dgm:pt>
    <dgm:pt modelId="{4D588277-8F8B-4579-B5DB-6DA5C1CA4BD9}" type="parTrans" cxnId="{717203F6-21C1-418B-A04A-18AE8AB1800F}">
      <dgm:prSet/>
      <dgm:spPr/>
      <dgm:t>
        <a:bodyPr/>
        <a:lstStyle/>
        <a:p>
          <a:endParaRPr lang="nl-NL"/>
        </a:p>
      </dgm:t>
    </dgm:pt>
    <dgm:pt modelId="{49FB1966-B122-4860-8EDC-36ABD9AF28E1}" type="sibTrans" cxnId="{717203F6-21C1-418B-A04A-18AE8AB1800F}">
      <dgm:prSet/>
      <dgm:spPr/>
      <dgm:t>
        <a:bodyPr/>
        <a:lstStyle/>
        <a:p>
          <a:endParaRPr lang="nl-NL"/>
        </a:p>
      </dgm:t>
    </dgm:pt>
    <dgm:pt modelId="{79967E50-2E7A-421A-8554-8F5BB656E094}">
      <dgm:prSet phldrT="[Text]"/>
      <dgm:spPr/>
      <dgm:t>
        <a:bodyPr/>
        <a:lstStyle/>
        <a:p>
          <a:r>
            <a:rPr lang="en-US" dirty="0"/>
            <a:t>Bal </a:t>
          </a:r>
          <a:r>
            <a:rPr lang="en-US" dirty="0" err="1"/>
            <a:t>hoog</a:t>
          </a:r>
          <a:r>
            <a:rPr lang="en-US" dirty="0"/>
            <a:t> </a:t>
          </a:r>
          <a:r>
            <a:rPr lang="en-US" dirty="0" err="1"/>
            <a:t>weg</a:t>
          </a:r>
          <a:r>
            <a:rPr lang="en-US" dirty="0"/>
            <a:t> van keeper</a:t>
          </a:r>
          <a:endParaRPr lang="nl-NL" dirty="0"/>
        </a:p>
      </dgm:t>
    </dgm:pt>
    <dgm:pt modelId="{0D98366E-4C01-43F8-BC0F-AE32FC913B43}" type="parTrans" cxnId="{291F6CB0-8E51-4F3A-B927-F44C0E549249}">
      <dgm:prSet/>
      <dgm:spPr/>
      <dgm:t>
        <a:bodyPr/>
        <a:lstStyle/>
        <a:p>
          <a:endParaRPr lang="nl-NL"/>
        </a:p>
      </dgm:t>
    </dgm:pt>
    <dgm:pt modelId="{8EBD581F-07BA-466A-9DD8-962C2A3524C4}" type="sibTrans" cxnId="{291F6CB0-8E51-4F3A-B927-F44C0E549249}">
      <dgm:prSet/>
      <dgm:spPr/>
      <dgm:t>
        <a:bodyPr/>
        <a:lstStyle/>
        <a:p>
          <a:endParaRPr lang="nl-NL"/>
        </a:p>
      </dgm:t>
    </dgm:pt>
    <dgm:pt modelId="{88C6BFBE-214B-400A-89B5-C1557D6BB2A3}">
      <dgm:prSet phldrT="[Text]"/>
      <dgm:spPr/>
      <dgm:t>
        <a:bodyPr/>
        <a:lstStyle/>
        <a:p>
          <a:r>
            <a:rPr lang="en-US" dirty="0" err="1"/>
            <a:t>Geen</a:t>
          </a:r>
          <a:r>
            <a:rPr lang="en-US" dirty="0"/>
            <a:t> </a:t>
          </a:r>
          <a:r>
            <a:rPr lang="en-US" dirty="0" err="1"/>
            <a:t>gevaar</a:t>
          </a:r>
          <a:r>
            <a:rPr lang="en-US" dirty="0"/>
            <a:t> </a:t>
          </a:r>
          <a:r>
            <a:rPr lang="en-US" dirty="0">
              <a:sym typeface="Wingdings" panose="05000000000000000000" pitchFamily="2" charset="2"/>
            </a:rPr>
            <a:t> </a:t>
          </a:r>
          <a:r>
            <a:rPr lang="en-US" dirty="0" err="1">
              <a:sym typeface="Wingdings" panose="05000000000000000000" pitchFamily="2" charset="2"/>
            </a:rPr>
            <a:t>doorspelen</a:t>
          </a:r>
          <a:r>
            <a:rPr lang="en-US" dirty="0">
              <a:sym typeface="Wingdings" panose="05000000000000000000" pitchFamily="2" charset="2"/>
            </a:rPr>
            <a:t>, </a:t>
          </a:r>
          <a:r>
            <a:rPr lang="en-US" dirty="0" err="1">
              <a:sym typeface="Wingdings" panose="05000000000000000000" pitchFamily="2" charset="2"/>
            </a:rPr>
            <a:t>anders</a:t>
          </a:r>
          <a:r>
            <a:rPr lang="en-US" dirty="0">
              <a:sym typeface="Wingdings" panose="05000000000000000000" pitchFamily="2" charset="2"/>
            </a:rPr>
            <a:t> SC</a:t>
          </a:r>
          <a:endParaRPr lang="nl-NL" dirty="0"/>
        </a:p>
      </dgm:t>
    </dgm:pt>
    <dgm:pt modelId="{963DD2DD-ACFC-4027-A48F-FA032067D59B}" type="parTrans" cxnId="{51EA75B1-B53C-44A0-8BAE-3692098F85F6}">
      <dgm:prSet/>
      <dgm:spPr/>
      <dgm:t>
        <a:bodyPr/>
        <a:lstStyle/>
        <a:p>
          <a:endParaRPr lang="nl-NL"/>
        </a:p>
      </dgm:t>
    </dgm:pt>
    <dgm:pt modelId="{A83F1D96-235E-4958-BB07-DAFB5EFA02F6}" type="sibTrans" cxnId="{51EA75B1-B53C-44A0-8BAE-3692098F85F6}">
      <dgm:prSet/>
      <dgm:spPr/>
      <dgm:t>
        <a:bodyPr/>
        <a:lstStyle/>
        <a:p>
          <a:endParaRPr lang="nl-NL"/>
        </a:p>
      </dgm:t>
    </dgm:pt>
    <dgm:pt modelId="{2723D5E0-F2AA-45B6-AD77-F5B33D046659}" type="pres">
      <dgm:prSet presAssocID="{5264ABD8-05DE-420D-9C95-CDB6E38356EB}" presName="Name0" presStyleCnt="0">
        <dgm:presLayoutVars>
          <dgm:dir/>
          <dgm:animLvl val="lvl"/>
          <dgm:resizeHandles val="exact"/>
        </dgm:presLayoutVars>
      </dgm:prSet>
      <dgm:spPr/>
    </dgm:pt>
    <dgm:pt modelId="{31FE518A-32B1-4BAB-9036-E8BCBF928630}" type="pres">
      <dgm:prSet presAssocID="{A6A7F579-0531-4970-945E-44420712E9E0}" presName="parTxOnly" presStyleLbl="node1" presStyleIdx="0" presStyleCnt="3">
        <dgm:presLayoutVars>
          <dgm:chMax val="0"/>
          <dgm:chPref val="0"/>
          <dgm:bulletEnabled val="1"/>
        </dgm:presLayoutVars>
      </dgm:prSet>
      <dgm:spPr/>
    </dgm:pt>
    <dgm:pt modelId="{04A2447C-D9B5-42F6-A5B8-C99A162F0108}" type="pres">
      <dgm:prSet presAssocID="{49FB1966-B122-4860-8EDC-36ABD9AF28E1}" presName="parTxOnlySpace" presStyleCnt="0"/>
      <dgm:spPr/>
    </dgm:pt>
    <dgm:pt modelId="{D6B7FDED-5C9C-4130-901A-485569416DBF}" type="pres">
      <dgm:prSet presAssocID="{79967E50-2E7A-421A-8554-8F5BB656E094}" presName="parTxOnly" presStyleLbl="node1" presStyleIdx="1" presStyleCnt="3">
        <dgm:presLayoutVars>
          <dgm:chMax val="0"/>
          <dgm:chPref val="0"/>
          <dgm:bulletEnabled val="1"/>
        </dgm:presLayoutVars>
      </dgm:prSet>
      <dgm:spPr/>
    </dgm:pt>
    <dgm:pt modelId="{D7E00B99-8E94-4E9C-A2B2-8F854E210DDD}" type="pres">
      <dgm:prSet presAssocID="{8EBD581F-07BA-466A-9DD8-962C2A3524C4}" presName="parTxOnlySpace" presStyleCnt="0"/>
      <dgm:spPr/>
    </dgm:pt>
    <dgm:pt modelId="{011AEC89-BA59-494A-B20E-11834817C07D}" type="pres">
      <dgm:prSet presAssocID="{88C6BFBE-214B-400A-89B5-C1557D6BB2A3}" presName="parTxOnly" presStyleLbl="node1" presStyleIdx="2" presStyleCnt="3">
        <dgm:presLayoutVars>
          <dgm:chMax val="0"/>
          <dgm:chPref val="0"/>
          <dgm:bulletEnabled val="1"/>
        </dgm:presLayoutVars>
      </dgm:prSet>
      <dgm:spPr/>
    </dgm:pt>
  </dgm:ptLst>
  <dgm:cxnLst>
    <dgm:cxn modelId="{D60BC918-81AE-41CE-BCE8-7E4746F5940F}" type="presOf" srcId="{88C6BFBE-214B-400A-89B5-C1557D6BB2A3}" destId="{011AEC89-BA59-494A-B20E-11834817C07D}" srcOrd="0" destOrd="0" presId="urn:microsoft.com/office/officeart/2005/8/layout/chevron1"/>
    <dgm:cxn modelId="{C3DE4A6B-F4C7-49D3-9D17-F19645EDA3E0}" type="presOf" srcId="{5264ABD8-05DE-420D-9C95-CDB6E38356EB}" destId="{2723D5E0-F2AA-45B6-AD77-F5B33D046659}" srcOrd="0" destOrd="0" presId="urn:microsoft.com/office/officeart/2005/8/layout/chevron1"/>
    <dgm:cxn modelId="{291F6CB0-8E51-4F3A-B927-F44C0E549249}" srcId="{5264ABD8-05DE-420D-9C95-CDB6E38356EB}" destId="{79967E50-2E7A-421A-8554-8F5BB656E094}" srcOrd="1" destOrd="0" parTransId="{0D98366E-4C01-43F8-BC0F-AE32FC913B43}" sibTransId="{8EBD581F-07BA-466A-9DD8-962C2A3524C4}"/>
    <dgm:cxn modelId="{51EA75B1-B53C-44A0-8BAE-3692098F85F6}" srcId="{5264ABD8-05DE-420D-9C95-CDB6E38356EB}" destId="{88C6BFBE-214B-400A-89B5-C1557D6BB2A3}" srcOrd="2" destOrd="0" parTransId="{963DD2DD-ACFC-4027-A48F-FA032067D59B}" sibTransId="{A83F1D96-235E-4958-BB07-DAFB5EFA02F6}"/>
    <dgm:cxn modelId="{C3F805D9-5025-4678-8385-B820B3F4D165}" type="presOf" srcId="{A6A7F579-0531-4970-945E-44420712E9E0}" destId="{31FE518A-32B1-4BAB-9036-E8BCBF928630}" srcOrd="0" destOrd="0" presId="urn:microsoft.com/office/officeart/2005/8/layout/chevron1"/>
    <dgm:cxn modelId="{41E0CCE1-314E-4E62-A4FA-A48796B8AD99}" type="presOf" srcId="{79967E50-2E7A-421A-8554-8F5BB656E094}" destId="{D6B7FDED-5C9C-4130-901A-485569416DBF}" srcOrd="0" destOrd="0" presId="urn:microsoft.com/office/officeart/2005/8/layout/chevron1"/>
    <dgm:cxn modelId="{717203F6-21C1-418B-A04A-18AE8AB1800F}" srcId="{5264ABD8-05DE-420D-9C95-CDB6E38356EB}" destId="{A6A7F579-0531-4970-945E-44420712E9E0}" srcOrd="0" destOrd="0" parTransId="{4D588277-8F8B-4579-B5DB-6DA5C1CA4BD9}" sibTransId="{49FB1966-B122-4860-8EDC-36ABD9AF28E1}"/>
    <dgm:cxn modelId="{14845781-DC3B-4D78-AF69-259F4184976B}" type="presParOf" srcId="{2723D5E0-F2AA-45B6-AD77-F5B33D046659}" destId="{31FE518A-32B1-4BAB-9036-E8BCBF928630}" srcOrd="0" destOrd="0" presId="urn:microsoft.com/office/officeart/2005/8/layout/chevron1"/>
    <dgm:cxn modelId="{C135B128-AAE0-4C26-B50D-964A78A6CCD5}" type="presParOf" srcId="{2723D5E0-F2AA-45B6-AD77-F5B33D046659}" destId="{04A2447C-D9B5-42F6-A5B8-C99A162F0108}" srcOrd="1" destOrd="0" presId="urn:microsoft.com/office/officeart/2005/8/layout/chevron1"/>
    <dgm:cxn modelId="{6BEEFDC1-E4F6-4CF5-BC4D-F58534289B53}" type="presParOf" srcId="{2723D5E0-F2AA-45B6-AD77-F5B33D046659}" destId="{D6B7FDED-5C9C-4130-901A-485569416DBF}" srcOrd="2" destOrd="0" presId="urn:microsoft.com/office/officeart/2005/8/layout/chevron1"/>
    <dgm:cxn modelId="{E045260E-D9E5-45BA-B94A-5477A8A8501A}" type="presParOf" srcId="{2723D5E0-F2AA-45B6-AD77-F5B33D046659}" destId="{D7E00B99-8E94-4E9C-A2B2-8F854E210DDD}" srcOrd="3" destOrd="0" presId="urn:microsoft.com/office/officeart/2005/8/layout/chevron1"/>
    <dgm:cxn modelId="{2F331B0F-D15F-4CCE-8857-D4692B57E334}" type="presParOf" srcId="{2723D5E0-F2AA-45B6-AD77-F5B33D046659}" destId="{011AEC89-BA59-494A-B20E-11834817C07D}" srcOrd="4" destOrd="0" presId="urn:microsoft.com/office/officeart/2005/8/layout/chevron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A0845CF-03A0-491D-86E0-471223E4FBFC}" type="doc">
      <dgm:prSet loTypeId="urn:microsoft.com/office/officeart/2005/8/layout/cycle7" loCatId="cycle" qsTypeId="urn:microsoft.com/office/officeart/2005/8/quickstyle/simple1" qsCatId="simple" csTypeId="urn:microsoft.com/office/officeart/2005/8/colors/accent1_2" csCatId="accent1" phldr="1"/>
      <dgm:spPr/>
    </dgm:pt>
    <dgm:pt modelId="{C39DB0BC-2631-4817-9684-1250C3ECC940}">
      <dgm:prSet phldrT="[Text]"/>
      <dgm:spPr/>
      <dgm:t>
        <a:bodyPr/>
        <a:lstStyle/>
        <a:p>
          <a:r>
            <a:rPr lang="en-US" dirty="0"/>
            <a:t>Keeper &amp; </a:t>
          </a:r>
          <a:r>
            <a:rPr lang="en-US" dirty="0" err="1"/>
            <a:t>bal</a:t>
          </a:r>
          <a:r>
            <a:rPr lang="en-US" dirty="0"/>
            <a:t> </a:t>
          </a:r>
          <a:r>
            <a:rPr lang="en-US" dirty="0" err="1"/>
            <a:t>binnen</a:t>
          </a:r>
          <a:r>
            <a:rPr lang="en-US" dirty="0"/>
            <a:t> de </a:t>
          </a:r>
          <a:r>
            <a:rPr lang="en-US" dirty="0" err="1"/>
            <a:t>cirkel</a:t>
          </a:r>
          <a:r>
            <a:rPr lang="en-US" dirty="0"/>
            <a:t> </a:t>
          </a:r>
          <a:r>
            <a:rPr lang="en-US" dirty="0">
              <a:sym typeface="Wingdings" panose="05000000000000000000" pitchFamily="2" charset="2"/>
            </a:rPr>
            <a:t> keeper mag </a:t>
          </a:r>
          <a:r>
            <a:rPr lang="en-US" dirty="0" err="1">
              <a:sym typeface="Wingdings" panose="05000000000000000000" pitchFamily="2" charset="2"/>
            </a:rPr>
            <a:t>liggend</a:t>
          </a:r>
          <a:r>
            <a:rPr lang="en-US" dirty="0">
              <a:sym typeface="Wingdings" panose="05000000000000000000" pitchFamily="2" charset="2"/>
            </a:rPr>
            <a:t> </a:t>
          </a:r>
          <a:r>
            <a:rPr lang="en-US" dirty="0" err="1">
              <a:sym typeface="Wingdings" panose="05000000000000000000" pitchFamily="2" charset="2"/>
            </a:rPr>
            <a:t>spelen</a:t>
          </a:r>
          <a:endParaRPr lang="nl-NL" dirty="0"/>
        </a:p>
      </dgm:t>
    </dgm:pt>
    <dgm:pt modelId="{BDECC4ED-AD59-44E3-A40A-214C7BCE9CCE}" type="parTrans" cxnId="{BB10F78E-533D-4615-915E-2B0935EFC9EC}">
      <dgm:prSet/>
      <dgm:spPr/>
      <dgm:t>
        <a:bodyPr/>
        <a:lstStyle/>
        <a:p>
          <a:endParaRPr lang="nl-NL"/>
        </a:p>
      </dgm:t>
    </dgm:pt>
    <dgm:pt modelId="{80410AB9-8A1A-45CB-A71D-0138A0EC10AF}" type="sibTrans" cxnId="{BB10F78E-533D-4615-915E-2B0935EFC9EC}">
      <dgm:prSet/>
      <dgm:spPr/>
      <dgm:t>
        <a:bodyPr/>
        <a:lstStyle/>
        <a:p>
          <a:endParaRPr lang="nl-NL"/>
        </a:p>
      </dgm:t>
    </dgm:pt>
    <dgm:pt modelId="{FB3029EF-3482-4C29-AE7A-FBB1195D6186}">
      <dgm:prSet phldrT="[Text]"/>
      <dgm:spPr/>
      <dgm:t>
        <a:bodyPr/>
        <a:lstStyle/>
        <a:p>
          <a:r>
            <a:rPr lang="en-US" dirty="0"/>
            <a:t>Keeper &amp; </a:t>
          </a:r>
          <a:r>
            <a:rPr lang="en-US" dirty="0" err="1"/>
            <a:t>bal</a:t>
          </a:r>
          <a:r>
            <a:rPr lang="en-US" dirty="0"/>
            <a:t> </a:t>
          </a:r>
          <a:r>
            <a:rPr lang="en-US" dirty="0" err="1"/>
            <a:t>buiten</a:t>
          </a:r>
          <a:r>
            <a:rPr lang="en-US" dirty="0"/>
            <a:t> de </a:t>
          </a:r>
          <a:r>
            <a:rPr lang="en-US" dirty="0" err="1"/>
            <a:t>cirkel</a:t>
          </a:r>
          <a:r>
            <a:rPr lang="en-US" dirty="0"/>
            <a:t> </a:t>
          </a:r>
          <a:r>
            <a:rPr lang="en-US" dirty="0">
              <a:sym typeface="Wingdings" panose="05000000000000000000" pitchFamily="2" charset="2"/>
            </a:rPr>
            <a:t> keeper mag </a:t>
          </a:r>
          <a:r>
            <a:rPr lang="en-US" b="1" dirty="0" err="1">
              <a:solidFill>
                <a:srgbClr val="FF0000"/>
              </a:solidFill>
              <a:sym typeface="Wingdings" panose="05000000000000000000" pitchFamily="2" charset="2"/>
            </a:rPr>
            <a:t>niet</a:t>
          </a:r>
          <a:r>
            <a:rPr lang="en-US" dirty="0">
              <a:sym typeface="Wingdings" panose="05000000000000000000" pitchFamily="2" charset="2"/>
            </a:rPr>
            <a:t> </a:t>
          </a:r>
          <a:r>
            <a:rPr lang="en-US" dirty="0" err="1">
              <a:sym typeface="Wingdings" panose="05000000000000000000" pitchFamily="2" charset="2"/>
            </a:rPr>
            <a:t>liggend</a:t>
          </a:r>
          <a:r>
            <a:rPr lang="en-US" dirty="0">
              <a:sym typeface="Wingdings" panose="05000000000000000000" pitchFamily="2" charset="2"/>
            </a:rPr>
            <a:t> </a:t>
          </a:r>
          <a:r>
            <a:rPr lang="en-US" dirty="0" err="1">
              <a:sym typeface="Wingdings" panose="05000000000000000000" pitchFamily="2" charset="2"/>
            </a:rPr>
            <a:t>spelen</a:t>
          </a:r>
          <a:endParaRPr lang="nl-NL" dirty="0"/>
        </a:p>
      </dgm:t>
    </dgm:pt>
    <dgm:pt modelId="{627532D2-E3CF-4F0D-B78C-B8EA5CF5B001}" type="parTrans" cxnId="{9F29CFD8-9BC1-43EA-8AC9-CBF71122439D}">
      <dgm:prSet/>
      <dgm:spPr/>
      <dgm:t>
        <a:bodyPr/>
        <a:lstStyle/>
        <a:p>
          <a:endParaRPr lang="nl-NL"/>
        </a:p>
      </dgm:t>
    </dgm:pt>
    <dgm:pt modelId="{5AC28659-54ED-4B36-98E5-6F639686AB83}" type="sibTrans" cxnId="{9F29CFD8-9BC1-43EA-8AC9-CBF71122439D}">
      <dgm:prSet/>
      <dgm:spPr/>
      <dgm:t>
        <a:bodyPr/>
        <a:lstStyle/>
        <a:p>
          <a:endParaRPr lang="nl-NL"/>
        </a:p>
      </dgm:t>
    </dgm:pt>
    <dgm:pt modelId="{600FAEA1-20B2-4DB2-811B-602E44BBCC61}">
      <dgm:prSet phldrT="[Text]"/>
      <dgm:spPr/>
      <dgm:t>
        <a:bodyPr/>
        <a:lstStyle/>
        <a:p>
          <a:r>
            <a:rPr lang="en-US" dirty="0"/>
            <a:t>Keeper </a:t>
          </a:r>
          <a:r>
            <a:rPr lang="en-US" dirty="0" err="1"/>
            <a:t>binnen</a:t>
          </a:r>
          <a:r>
            <a:rPr lang="en-US" dirty="0"/>
            <a:t> </a:t>
          </a:r>
          <a:r>
            <a:rPr lang="en-US" dirty="0" err="1"/>
            <a:t>cirkel</a:t>
          </a:r>
          <a:r>
            <a:rPr lang="en-US" dirty="0"/>
            <a:t>, </a:t>
          </a:r>
          <a:r>
            <a:rPr lang="en-US" dirty="0" err="1"/>
            <a:t>bal</a:t>
          </a:r>
          <a:r>
            <a:rPr lang="en-US" dirty="0"/>
            <a:t> </a:t>
          </a:r>
          <a:r>
            <a:rPr lang="en-US" dirty="0" err="1"/>
            <a:t>buiten</a:t>
          </a:r>
          <a:r>
            <a:rPr lang="en-US" dirty="0"/>
            <a:t> </a:t>
          </a:r>
          <a:r>
            <a:rPr lang="en-US" dirty="0" err="1"/>
            <a:t>cirkel</a:t>
          </a:r>
          <a:r>
            <a:rPr lang="en-US" dirty="0"/>
            <a:t> </a:t>
          </a:r>
          <a:r>
            <a:rPr lang="en-US" dirty="0">
              <a:sym typeface="Wingdings" panose="05000000000000000000" pitchFamily="2" charset="2"/>
            </a:rPr>
            <a:t> keeper mag </a:t>
          </a:r>
          <a:r>
            <a:rPr lang="en-US" b="1" dirty="0" err="1">
              <a:solidFill>
                <a:srgbClr val="FF0000"/>
              </a:solidFill>
              <a:sym typeface="Wingdings" panose="05000000000000000000" pitchFamily="2" charset="2"/>
            </a:rPr>
            <a:t>niet</a:t>
          </a:r>
          <a:r>
            <a:rPr lang="en-US" dirty="0">
              <a:sym typeface="Wingdings" panose="05000000000000000000" pitchFamily="2" charset="2"/>
            </a:rPr>
            <a:t> </a:t>
          </a:r>
          <a:r>
            <a:rPr lang="en-US" dirty="0" err="1">
              <a:sym typeface="Wingdings" panose="05000000000000000000" pitchFamily="2" charset="2"/>
            </a:rPr>
            <a:t>liggend</a:t>
          </a:r>
          <a:r>
            <a:rPr lang="en-US" dirty="0">
              <a:sym typeface="Wingdings" panose="05000000000000000000" pitchFamily="2" charset="2"/>
            </a:rPr>
            <a:t> </a:t>
          </a:r>
          <a:r>
            <a:rPr lang="en-US" dirty="0" err="1">
              <a:sym typeface="Wingdings" panose="05000000000000000000" pitchFamily="2" charset="2"/>
            </a:rPr>
            <a:t>spelen</a:t>
          </a:r>
          <a:endParaRPr lang="nl-NL" dirty="0"/>
        </a:p>
      </dgm:t>
    </dgm:pt>
    <dgm:pt modelId="{871D3A12-DDE7-41E4-8F75-BEDDCEE622C1}" type="parTrans" cxnId="{C950C9AB-D744-40EA-9AF4-4FEFC77F1CE7}">
      <dgm:prSet/>
      <dgm:spPr/>
      <dgm:t>
        <a:bodyPr/>
        <a:lstStyle/>
        <a:p>
          <a:endParaRPr lang="nl-NL"/>
        </a:p>
      </dgm:t>
    </dgm:pt>
    <dgm:pt modelId="{D98394C0-AFBA-4E96-91E9-3D47F5BF55D1}" type="sibTrans" cxnId="{C950C9AB-D744-40EA-9AF4-4FEFC77F1CE7}">
      <dgm:prSet/>
      <dgm:spPr/>
      <dgm:t>
        <a:bodyPr/>
        <a:lstStyle/>
        <a:p>
          <a:endParaRPr lang="nl-NL"/>
        </a:p>
      </dgm:t>
    </dgm:pt>
    <dgm:pt modelId="{926E49FF-A5B9-440F-A877-12629D82CD37}" type="pres">
      <dgm:prSet presAssocID="{AA0845CF-03A0-491D-86E0-471223E4FBFC}" presName="Name0" presStyleCnt="0">
        <dgm:presLayoutVars>
          <dgm:dir/>
          <dgm:resizeHandles val="exact"/>
        </dgm:presLayoutVars>
      </dgm:prSet>
      <dgm:spPr/>
    </dgm:pt>
    <dgm:pt modelId="{ACA4A347-25BC-4A6D-A8A4-446E3BA98DC1}" type="pres">
      <dgm:prSet presAssocID="{C39DB0BC-2631-4817-9684-1250C3ECC940}" presName="node" presStyleLbl="node1" presStyleIdx="0" presStyleCnt="3" custScaleX="128835" custScaleY="140175">
        <dgm:presLayoutVars>
          <dgm:bulletEnabled val="1"/>
        </dgm:presLayoutVars>
      </dgm:prSet>
      <dgm:spPr/>
    </dgm:pt>
    <dgm:pt modelId="{E7AD542B-5F41-42E5-BAD4-2679C2992115}" type="pres">
      <dgm:prSet presAssocID="{80410AB9-8A1A-45CB-A71D-0138A0EC10AF}" presName="sibTrans" presStyleLbl="sibTrans2D1" presStyleIdx="0" presStyleCnt="3"/>
      <dgm:spPr/>
    </dgm:pt>
    <dgm:pt modelId="{C5BD899F-E583-4604-9516-04D23192F0C5}" type="pres">
      <dgm:prSet presAssocID="{80410AB9-8A1A-45CB-A71D-0138A0EC10AF}" presName="connectorText" presStyleLbl="sibTrans2D1" presStyleIdx="0" presStyleCnt="3"/>
      <dgm:spPr/>
    </dgm:pt>
    <dgm:pt modelId="{A5949B21-E66E-4EE7-9ED9-CDC873ECB644}" type="pres">
      <dgm:prSet presAssocID="{FB3029EF-3482-4C29-AE7A-FBB1195D6186}" presName="node" presStyleLbl="node1" presStyleIdx="1" presStyleCnt="3" custScaleX="128835" custScaleY="140175" custRadScaleRad="97367" custRadScaleInc="-11472">
        <dgm:presLayoutVars>
          <dgm:bulletEnabled val="1"/>
        </dgm:presLayoutVars>
      </dgm:prSet>
      <dgm:spPr/>
    </dgm:pt>
    <dgm:pt modelId="{D98BC7FA-5BD1-41D5-B8B7-35F9CA3ABC18}" type="pres">
      <dgm:prSet presAssocID="{5AC28659-54ED-4B36-98E5-6F639686AB83}" presName="sibTrans" presStyleLbl="sibTrans2D1" presStyleIdx="1" presStyleCnt="3"/>
      <dgm:spPr/>
    </dgm:pt>
    <dgm:pt modelId="{0EB00FFD-B23E-429F-BDFA-723C9477C4EC}" type="pres">
      <dgm:prSet presAssocID="{5AC28659-54ED-4B36-98E5-6F639686AB83}" presName="connectorText" presStyleLbl="sibTrans2D1" presStyleIdx="1" presStyleCnt="3"/>
      <dgm:spPr/>
    </dgm:pt>
    <dgm:pt modelId="{BCAA7D75-DA0D-418A-9343-800037BBA122}" type="pres">
      <dgm:prSet presAssocID="{600FAEA1-20B2-4DB2-811B-602E44BBCC61}" presName="node" presStyleLbl="node1" presStyleIdx="2" presStyleCnt="3" custScaleX="128835" custScaleY="140175" custRadScaleRad="97367" custRadScaleInc="11472">
        <dgm:presLayoutVars>
          <dgm:bulletEnabled val="1"/>
        </dgm:presLayoutVars>
      </dgm:prSet>
      <dgm:spPr/>
    </dgm:pt>
    <dgm:pt modelId="{D87FF6B7-D164-48DD-B72E-54155A56D9AB}" type="pres">
      <dgm:prSet presAssocID="{D98394C0-AFBA-4E96-91E9-3D47F5BF55D1}" presName="sibTrans" presStyleLbl="sibTrans2D1" presStyleIdx="2" presStyleCnt="3"/>
      <dgm:spPr/>
    </dgm:pt>
    <dgm:pt modelId="{8699989F-7A9B-4B81-BFCC-A53C86E34E7B}" type="pres">
      <dgm:prSet presAssocID="{D98394C0-AFBA-4E96-91E9-3D47F5BF55D1}" presName="connectorText" presStyleLbl="sibTrans2D1" presStyleIdx="2" presStyleCnt="3"/>
      <dgm:spPr/>
    </dgm:pt>
  </dgm:ptLst>
  <dgm:cxnLst>
    <dgm:cxn modelId="{5948E01A-E14B-475C-BAA0-002725342F67}" type="presOf" srcId="{5AC28659-54ED-4B36-98E5-6F639686AB83}" destId="{D98BC7FA-5BD1-41D5-B8B7-35F9CA3ABC18}" srcOrd="0" destOrd="0" presId="urn:microsoft.com/office/officeart/2005/8/layout/cycle7"/>
    <dgm:cxn modelId="{7FB1D04B-B1D3-4BF6-A445-353D65F8905E}" type="presOf" srcId="{D98394C0-AFBA-4E96-91E9-3D47F5BF55D1}" destId="{8699989F-7A9B-4B81-BFCC-A53C86E34E7B}" srcOrd="1" destOrd="0" presId="urn:microsoft.com/office/officeart/2005/8/layout/cycle7"/>
    <dgm:cxn modelId="{7AD5E44D-F6DE-4199-B477-C0E77DC37DAF}" type="presOf" srcId="{80410AB9-8A1A-45CB-A71D-0138A0EC10AF}" destId="{C5BD899F-E583-4604-9516-04D23192F0C5}" srcOrd="1" destOrd="0" presId="urn:microsoft.com/office/officeart/2005/8/layout/cycle7"/>
    <dgm:cxn modelId="{42818559-4C69-4172-BE0B-EF3361FE7878}" type="presOf" srcId="{80410AB9-8A1A-45CB-A71D-0138A0EC10AF}" destId="{E7AD542B-5F41-42E5-BAD4-2679C2992115}" srcOrd="0" destOrd="0" presId="urn:microsoft.com/office/officeart/2005/8/layout/cycle7"/>
    <dgm:cxn modelId="{BB10F78E-533D-4615-915E-2B0935EFC9EC}" srcId="{AA0845CF-03A0-491D-86E0-471223E4FBFC}" destId="{C39DB0BC-2631-4817-9684-1250C3ECC940}" srcOrd="0" destOrd="0" parTransId="{BDECC4ED-AD59-44E3-A40A-214C7BCE9CCE}" sibTransId="{80410AB9-8A1A-45CB-A71D-0138A0EC10AF}"/>
    <dgm:cxn modelId="{C950C9AB-D744-40EA-9AF4-4FEFC77F1CE7}" srcId="{AA0845CF-03A0-491D-86E0-471223E4FBFC}" destId="{600FAEA1-20B2-4DB2-811B-602E44BBCC61}" srcOrd="2" destOrd="0" parTransId="{871D3A12-DDE7-41E4-8F75-BEDDCEE622C1}" sibTransId="{D98394C0-AFBA-4E96-91E9-3D47F5BF55D1}"/>
    <dgm:cxn modelId="{A610B0B3-88F0-4009-AE61-D152F9F91DA0}" type="presOf" srcId="{5AC28659-54ED-4B36-98E5-6F639686AB83}" destId="{0EB00FFD-B23E-429F-BDFA-723C9477C4EC}" srcOrd="1" destOrd="0" presId="urn:microsoft.com/office/officeart/2005/8/layout/cycle7"/>
    <dgm:cxn modelId="{C46205B6-3557-4FA9-97CD-A309943ADC92}" type="presOf" srcId="{FB3029EF-3482-4C29-AE7A-FBB1195D6186}" destId="{A5949B21-E66E-4EE7-9ED9-CDC873ECB644}" srcOrd="0" destOrd="0" presId="urn:microsoft.com/office/officeart/2005/8/layout/cycle7"/>
    <dgm:cxn modelId="{9F29CFD8-9BC1-43EA-8AC9-CBF71122439D}" srcId="{AA0845CF-03A0-491D-86E0-471223E4FBFC}" destId="{FB3029EF-3482-4C29-AE7A-FBB1195D6186}" srcOrd="1" destOrd="0" parTransId="{627532D2-E3CF-4F0D-B78C-B8EA5CF5B001}" sibTransId="{5AC28659-54ED-4B36-98E5-6F639686AB83}"/>
    <dgm:cxn modelId="{BCCC13ED-08EF-4EC7-9B1B-C8C1F396368F}" type="presOf" srcId="{AA0845CF-03A0-491D-86E0-471223E4FBFC}" destId="{926E49FF-A5B9-440F-A877-12629D82CD37}" srcOrd="0" destOrd="0" presId="urn:microsoft.com/office/officeart/2005/8/layout/cycle7"/>
    <dgm:cxn modelId="{5C04DDEE-E0ED-4ACD-9FA6-CB9F3976FE83}" type="presOf" srcId="{600FAEA1-20B2-4DB2-811B-602E44BBCC61}" destId="{BCAA7D75-DA0D-418A-9343-800037BBA122}" srcOrd="0" destOrd="0" presId="urn:microsoft.com/office/officeart/2005/8/layout/cycle7"/>
    <dgm:cxn modelId="{59E28FF0-9010-4BD5-9262-9526FA80F94D}" type="presOf" srcId="{D98394C0-AFBA-4E96-91E9-3D47F5BF55D1}" destId="{D87FF6B7-D164-48DD-B72E-54155A56D9AB}" srcOrd="0" destOrd="0" presId="urn:microsoft.com/office/officeart/2005/8/layout/cycle7"/>
    <dgm:cxn modelId="{0B6ADDFE-9AC3-44FD-894B-740D9F258126}" type="presOf" srcId="{C39DB0BC-2631-4817-9684-1250C3ECC940}" destId="{ACA4A347-25BC-4A6D-A8A4-446E3BA98DC1}" srcOrd="0" destOrd="0" presId="urn:microsoft.com/office/officeart/2005/8/layout/cycle7"/>
    <dgm:cxn modelId="{8589DF99-81B0-4F4B-85C0-56048AC6B531}" type="presParOf" srcId="{926E49FF-A5B9-440F-A877-12629D82CD37}" destId="{ACA4A347-25BC-4A6D-A8A4-446E3BA98DC1}" srcOrd="0" destOrd="0" presId="urn:microsoft.com/office/officeart/2005/8/layout/cycle7"/>
    <dgm:cxn modelId="{13A36419-1C64-4116-9F24-80C49874EE2E}" type="presParOf" srcId="{926E49FF-A5B9-440F-A877-12629D82CD37}" destId="{E7AD542B-5F41-42E5-BAD4-2679C2992115}" srcOrd="1" destOrd="0" presId="urn:microsoft.com/office/officeart/2005/8/layout/cycle7"/>
    <dgm:cxn modelId="{214820BB-98B3-46CE-AF09-E8495457AD39}" type="presParOf" srcId="{E7AD542B-5F41-42E5-BAD4-2679C2992115}" destId="{C5BD899F-E583-4604-9516-04D23192F0C5}" srcOrd="0" destOrd="0" presId="urn:microsoft.com/office/officeart/2005/8/layout/cycle7"/>
    <dgm:cxn modelId="{DD714490-7FDD-4D51-BD3E-ABDA6B850BF2}" type="presParOf" srcId="{926E49FF-A5B9-440F-A877-12629D82CD37}" destId="{A5949B21-E66E-4EE7-9ED9-CDC873ECB644}" srcOrd="2" destOrd="0" presId="urn:microsoft.com/office/officeart/2005/8/layout/cycle7"/>
    <dgm:cxn modelId="{554C4FBF-A9E9-4ED8-A698-814B66308EC8}" type="presParOf" srcId="{926E49FF-A5B9-440F-A877-12629D82CD37}" destId="{D98BC7FA-5BD1-41D5-B8B7-35F9CA3ABC18}" srcOrd="3" destOrd="0" presId="urn:microsoft.com/office/officeart/2005/8/layout/cycle7"/>
    <dgm:cxn modelId="{F4D04BBB-FDCB-4968-9D45-E756BC010D25}" type="presParOf" srcId="{D98BC7FA-5BD1-41D5-B8B7-35F9CA3ABC18}" destId="{0EB00FFD-B23E-429F-BDFA-723C9477C4EC}" srcOrd="0" destOrd="0" presId="urn:microsoft.com/office/officeart/2005/8/layout/cycle7"/>
    <dgm:cxn modelId="{2EC10E7B-329F-4FFD-AF2A-6697D1E18356}" type="presParOf" srcId="{926E49FF-A5B9-440F-A877-12629D82CD37}" destId="{BCAA7D75-DA0D-418A-9343-800037BBA122}" srcOrd="4" destOrd="0" presId="urn:microsoft.com/office/officeart/2005/8/layout/cycle7"/>
    <dgm:cxn modelId="{4644762C-0315-4AA5-911E-F8FABEB166EC}" type="presParOf" srcId="{926E49FF-A5B9-440F-A877-12629D82CD37}" destId="{D87FF6B7-D164-48DD-B72E-54155A56D9AB}" srcOrd="5" destOrd="0" presId="urn:microsoft.com/office/officeart/2005/8/layout/cycle7"/>
    <dgm:cxn modelId="{A5A6FA05-1110-4904-B4F9-C25E8DA4B6B4}" type="presParOf" srcId="{D87FF6B7-D164-48DD-B72E-54155A56D9AB}" destId="{8699989F-7A9B-4B81-BFCC-A53C86E34E7B}" srcOrd="0" destOrd="0" presId="urn:microsoft.com/office/officeart/2005/8/layout/cycle7"/>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02EB173-9BF6-4F2A-90B5-A17342A258E9}" type="doc">
      <dgm:prSet loTypeId="urn:microsoft.com/office/officeart/2005/8/layout/chevron2" loCatId="process" qsTypeId="urn:microsoft.com/office/officeart/2005/8/quickstyle/simple4" qsCatId="simple" csTypeId="urn:microsoft.com/office/officeart/2005/8/colors/accent1_2" csCatId="accent1" phldr="1"/>
      <dgm:spPr/>
      <dgm:t>
        <a:bodyPr/>
        <a:lstStyle/>
        <a:p>
          <a:endParaRPr lang="nl-NL"/>
        </a:p>
      </dgm:t>
    </dgm:pt>
    <dgm:pt modelId="{CF0E74BA-BBEC-4A4C-B0F9-C48C52235087}">
      <dgm:prSet phldrT="[Text]"/>
      <dgm:spPr/>
      <dgm:t>
        <a:bodyPr/>
        <a:lstStyle/>
        <a:p>
          <a:r>
            <a:rPr lang="en-US" dirty="0"/>
            <a:t>Time out</a:t>
          </a:r>
          <a:endParaRPr lang="nl-NL" dirty="0"/>
        </a:p>
      </dgm:t>
    </dgm:pt>
    <dgm:pt modelId="{85CD0B29-A6B8-4D54-8316-2E541DD78CD5}" type="parTrans" cxnId="{1125ECED-3213-4566-8DD7-217B1F73077B}">
      <dgm:prSet/>
      <dgm:spPr/>
      <dgm:t>
        <a:bodyPr/>
        <a:lstStyle/>
        <a:p>
          <a:endParaRPr lang="nl-NL"/>
        </a:p>
      </dgm:t>
    </dgm:pt>
    <dgm:pt modelId="{EEB58841-9C88-4497-A58F-FF82455C1464}" type="sibTrans" cxnId="{1125ECED-3213-4566-8DD7-217B1F73077B}">
      <dgm:prSet/>
      <dgm:spPr/>
      <dgm:t>
        <a:bodyPr/>
        <a:lstStyle/>
        <a:p>
          <a:endParaRPr lang="nl-NL"/>
        </a:p>
      </dgm:t>
    </dgm:pt>
    <dgm:pt modelId="{6D5B47ED-2DCA-45E3-8D48-398F8E2F1147}">
      <dgm:prSet phldrT="[Text]"/>
      <dgm:spPr/>
      <dgm:t>
        <a:bodyPr/>
        <a:lstStyle/>
        <a:p>
          <a:r>
            <a:rPr lang="en-US" dirty="0" err="1"/>
            <a:t>Geldt</a:t>
          </a:r>
          <a:r>
            <a:rPr lang="en-US" dirty="0"/>
            <a:t> </a:t>
          </a:r>
          <a:r>
            <a:rPr lang="en-US" dirty="0" err="1"/>
            <a:t>alléén</a:t>
          </a:r>
          <a:r>
            <a:rPr lang="en-US" dirty="0"/>
            <a:t> in de </a:t>
          </a:r>
          <a:r>
            <a:rPr lang="en-US" dirty="0" err="1"/>
            <a:t>Hoofdklasse</a:t>
          </a:r>
          <a:r>
            <a:rPr lang="en-US" dirty="0"/>
            <a:t>!</a:t>
          </a:r>
          <a:endParaRPr lang="nl-NL" dirty="0"/>
        </a:p>
      </dgm:t>
    </dgm:pt>
    <dgm:pt modelId="{8DEAC806-D5C5-4D58-A392-48CEE8951170}" type="parTrans" cxnId="{84DDF193-F709-447C-8C8C-D409A2880139}">
      <dgm:prSet/>
      <dgm:spPr/>
      <dgm:t>
        <a:bodyPr/>
        <a:lstStyle/>
        <a:p>
          <a:endParaRPr lang="nl-NL"/>
        </a:p>
      </dgm:t>
    </dgm:pt>
    <dgm:pt modelId="{3F50EAFD-E9D6-48CD-8F16-D6FB15E49AD4}" type="sibTrans" cxnId="{84DDF193-F709-447C-8C8C-D409A2880139}">
      <dgm:prSet/>
      <dgm:spPr/>
      <dgm:t>
        <a:bodyPr/>
        <a:lstStyle/>
        <a:p>
          <a:endParaRPr lang="nl-NL"/>
        </a:p>
      </dgm:t>
    </dgm:pt>
    <dgm:pt modelId="{F6920434-7830-4F61-8B1E-90552AD7D6E0}">
      <dgm:prSet phldrT="[Text]"/>
      <dgm:spPr/>
      <dgm:t>
        <a:bodyPr/>
        <a:lstStyle/>
        <a:p>
          <a:r>
            <a:rPr lang="en-US" dirty="0" err="1"/>
            <a:t>Verkeerde</a:t>
          </a:r>
          <a:r>
            <a:rPr lang="en-US" dirty="0"/>
            <a:t> </a:t>
          </a:r>
          <a:r>
            <a:rPr lang="en-US" dirty="0" err="1"/>
            <a:t>wissel</a:t>
          </a:r>
          <a:r>
            <a:rPr lang="en-US" dirty="0"/>
            <a:t> </a:t>
          </a:r>
          <a:endParaRPr lang="nl-NL" dirty="0"/>
        </a:p>
      </dgm:t>
    </dgm:pt>
    <dgm:pt modelId="{9CD73FEF-9AFF-4C8E-83F2-9FB58AEF231A}" type="parTrans" cxnId="{B44EA340-84EB-4631-9F6A-1122AB632DE7}">
      <dgm:prSet/>
      <dgm:spPr/>
      <dgm:t>
        <a:bodyPr/>
        <a:lstStyle/>
        <a:p>
          <a:endParaRPr lang="nl-NL"/>
        </a:p>
      </dgm:t>
    </dgm:pt>
    <dgm:pt modelId="{53C6DD4A-31AD-4908-A3E1-BE210E59F2D4}" type="sibTrans" cxnId="{B44EA340-84EB-4631-9F6A-1122AB632DE7}">
      <dgm:prSet/>
      <dgm:spPr/>
      <dgm:t>
        <a:bodyPr/>
        <a:lstStyle/>
        <a:p>
          <a:endParaRPr lang="nl-NL"/>
        </a:p>
      </dgm:t>
    </dgm:pt>
    <dgm:pt modelId="{70AE7542-81AD-4A00-9472-BD77CFF38982}">
      <dgm:prSet phldrT="[Text]"/>
      <dgm:spPr/>
      <dgm:t>
        <a:bodyPr/>
        <a:lstStyle/>
        <a:p>
          <a:r>
            <a:rPr lang="en-US" dirty="0" err="1"/>
            <a:t>Strafcorner</a:t>
          </a:r>
          <a:endParaRPr lang="nl-NL" dirty="0"/>
        </a:p>
      </dgm:t>
    </dgm:pt>
    <dgm:pt modelId="{499D5B44-88A6-43F4-BDED-5C6EF3F569CC}" type="parTrans" cxnId="{07C304CA-FC20-4CF8-A8FD-02FCD9A25889}">
      <dgm:prSet/>
      <dgm:spPr/>
      <dgm:t>
        <a:bodyPr/>
        <a:lstStyle/>
        <a:p>
          <a:endParaRPr lang="nl-NL"/>
        </a:p>
      </dgm:t>
    </dgm:pt>
    <dgm:pt modelId="{8C1510FD-FDC7-4A5A-BD7B-BD854BF4A2B3}" type="sibTrans" cxnId="{07C304CA-FC20-4CF8-A8FD-02FCD9A25889}">
      <dgm:prSet/>
      <dgm:spPr/>
      <dgm:t>
        <a:bodyPr/>
        <a:lstStyle/>
        <a:p>
          <a:endParaRPr lang="nl-NL"/>
        </a:p>
      </dgm:t>
    </dgm:pt>
    <dgm:pt modelId="{C645110B-A2DF-4FBF-81B6-6166FFE97C30}">
      <dgm:prSet phldrT="[Text]"/>
      <dgm:spPr/>
      <dgm:t>
        <a:bodyPr/>
        <a:lstStyle/>
        <a:p>
          <a:r>
            <a:rPr lang="en-US" dirty="0" err="1"/>
            <a:t>Mogelijkheid</a:t>
          </a:r>
          <a:r>
            <a:rPr lang="en-US" dirty="0"/>
            <a:t> </a:t>
          </a:r>
          <a:r>
            <a:rPr lang="en-US" dirty="0" err="1"/>
            <a:t>persoonlijke</a:t>
          </a:r>
          <a:r>
            <a:rPr lang="en-US" dirty="0"/>
            <a:t> </a:t>
          </a:r>
          <a:r>
            <a:rPr lang="en-US" dirty="0" err="1"/>
            <a:t>straf</a:t>
          </a:r>
          <a:r>
            <a:rPr lang="en-US" dirty="0"/>
            <a:t> </a:t>
          </a:r>
          <a:r>
            <a:rPr lang="en-US" dirty="0" err="1"/>
            <a:t>voor</a:t>
          </a:r>
          <a:r>
            <a:rPr lang="en-US" dirty="0"/>
            <a:t> de </a:t>
          </a:r>
          <a:r>
            <a:rPr lang="en-US" dirty="0" err="1"/>
            <a:t>aanvoerder</a:t>
          </a:r>
          <a:r>
            <a:rPr lang="en-US" dirty="0"/>
            <a:t> </a:t>
          </a:r>
          <a:endParaRPr lang="nl-NL" dirty="0"/>
        </a:p>
      </dgm:t>
    </dgm:pt>
    <dgm:pt modelId="{5D97A501-D375-460F-8396-DB252557F732}" type="parTrans" cxnId="{73AD1C1D-8062-4FEB-A20B-15EA8FAAFAE9}">
      <dgm:prSet/>
      <dgm:spPr/>
      <dgm:t>
        <a:bodyPr/>
        <a:lstStyle/>
        <a:p>
          <a:endParaRPr lang="nl-NL"/>
        </a:p>
      </dgm:t>
    </dgm:pt>
    <dgm:pt modelId="{6E33B6E6-062C-4E3D-8E98-2A315405B070}" type="sibTrans" cxnId="{73AD1C1D-8062-4FEB-A20B-15EA8FAAFAE9}">
      <dgm:prSet/>
      <dgm:spPr/>
      <dgm:t>
        <a:bodyPr/>
        <a:lstStyle/>
        <a:p>
          <a:endParaRPr lang="nl-NL"/>
        </a:p>
      </dgm:t>
    </dgm:pt>
    <dgm:pt modelId="{32C31299-7A13-4EB6-A1F8-5A2138B43726}">
      <dgm:prSet phldrT="[Text]"/>
      <dgm:spPr/>
      <dgm:t>
        <a:bodyPr/>
        <a:lstStyle/>
        <a:p>
          <a:r>
            <a:rPr lang="en-US" dirty="0"/>
            <a:t>Maskers in het veld</a:t>
          </a:r>
          <a:endParaRPr lang="nl-NL" dirty="0"/>
        </a:p>
      </dgm:t>
    </dgm:pt>
    <dgm:pt modelId="{57411560-12AD-4EE7-83F5-FE519A0363D9}" type="parTrans" cxnId="{F972AF06-5FB6-4BED-BF4B-8D30F0A9CE77}">
      <dgm:prSet/>
      <dgm:spPr/>
      <dgm:t>
        <a:bodyPr/>
        <a:lstStyle/>
        <a:p>
          <a:endParaRPr lang="nl-NL"/>
        </a:p>
      </dgm:t>
    </dgm:pt>
    <dgm:pt modelId="{0EBF04AA-3315-4C8E-90EC-D6F012DC13CD}" type="sibTrans" cxnId="{F972AF06-5FB6-4BED-BF4B-8D30F0A9CE77}">
      <dgm:prSet/>
      <dgm:spPr/>
      <dgm:t>
        <a:bodyPr/>
        <a:lstStyle/>
        <a:p>
          <a:endParaRPr lang="nl-NL"/>
        </a:p>
      </dgm:t>
    </dgm:pt>
    <dgm:pt modelId="{8AC86F82-3A19-44E1-99BC-28864CE88F53}">
      <dgm:prSet phldrT="[Text]"/>
      <dgm:spPr/>
      <dgm:t>
        <a:bodyPr/>
        <a:lstStyle/>
        <a:p>
          <a:r>
            <a:rPr lang="en-US" dirty="0"/>
            <a:t>In de </a:t>
          </a:r>
          <a:r>
            <a:rPr lang="en-US" dirty="0" err="1"/>
            <a:t>cirkel</a:t>
          </a:r>
          <a:r>
            <a:rPr lang="en-US" dirty="0"/>
            <a:t> </a:t>
          </a:r>
          <a:r>
            <a:rPr lang="en-US" dirty="0">
              <a:sym typeface="Wingdings" panose="05000000000000000000" pitchFamily="2" charset="2"/>
            </a:rPr>
            <a:t> </a:t>
          </a:r>
          <a:r>
            <a:rPr lang="en-US" dirty="0" err="1">
              <a:sym typeface="Wingdings" panose="05000000000000000000" pitchFamily="2" charset="2"/>
            </a:rPr>
            <a:t>spel</a:t>
          </a:r>
          <a:r>
            <a:rPr lang="en-US" dirty="0">
              <a:sym typeface="Wingdings" panose="05000000000000000000" pitchFamily="2" charset="2"/>
            </a:rPr>
            <a:t> </a:t>
          </a:r>
          <a:r>
            <a:rPr lang="en-US" dirty="0" err="1">
              <a:sym typeface="Wingdings" panose="05000000000000000000" pitchFamily="2" charset="2"/>
            </a:rPr>
            <a:t>ondervindt</a:t>
          </a:r>
          <a:r>
            <a:rPr lang="en-US" dirty="0">
              <a:sym typeface="Wingdings" panose="05000000000000000000" pitchFamily="2" charset="2"/>
            </a:rPr>
            <a:t> hinder  </a:t>
          </a:r>
          <a:r>
            <a:rPr lang="en-US" dirty="0" err="1">
              <a:sym typeface="Wingdings" panose="05000000000000000000" pitchFamily="2" charset="2"/>
            </a:rPr>
            <a:t>strafcorner</a:t>
          </a:r>
          <a:endParaRPr lang="nl-NL" dirty="0"/>
        </a:p>
      </dgm:t>
    </dgm:pt>
    <dgm:pt modelId="{2BBF2699-7D4C-42E3-B7B4-45506C27B4E3}" type="parTrans" cxnId="{0F2B070D-7FB7-401B-AAD8-FDFE38BF71E3}">
      <dgm:prSet/>
      <dgm:spPr/>
      <dgm:t>
        <a:bodyPr/>
        <a:lstStyle/>
        <a:p>
          <a:endParaRPr lang="nl-NL"/>
        </a:p>
      </dgm:t>
    </dgm:pt>
    <dgm:pt modelId="{30FF32CD-08F3-4E6B-8F0A-183724286AF7}" type="sibTrans" cxnId="{0F2B070D-7FB7-401B-AAD8-FDFE38BF71E3}">
      <dgm:prSet/>
      <dgm:spPr/>
      <dgm:t>
        <a:bodyPr/>
        <a:lstStyle/>
        <a:p>
          <a:endParaRPr lang="nl-NL"/>
        </a:p>
      </dgm:t>
    </dgm:pt>
    <dgm:pt modelId="{2061F23E-2817-4CC9-B584-F91AE88ED58E}">
      <dgm:prSet phldrT="[Text]"/>
      <dgm:spPr/>
      <dgm:t>
        <a:bodyPr/>
        <a:lstStyle/>
        <a:p>
          <a:r>
            <a:rPr lang="en-US" dirty="0" err="1"/>
            <a:t>Doelpunt</a:t>
          </a:r>
          <a:r>
            <a:rPr lang="en-US" dirty="0"/>
            <a:t> </a:t>
          </a:r>
          <a:r>
            <a:rPr lang="en-US" dirty="0" err="1"/>
            <a:t>wordt</a:t>
          </a:r>
          <a:r>
            <a:rPr lang="en-US" dirty="0"/>
            <a:t> </a:t>
          </a:r>
          <a:r>
            <a:rPr lang="en-US" dirty="0" err="1"/>
            <a:t>voorkomen</a:t>
          </a:r>
          <a:r>
            <a:rPr lang="en-US" dirty="0"/>
            <a:t> </a:t>
          </a:r>
          <a:r>
            <a:rPr lang="en-US" dirty="0">
              <a:sym typeface="Wingdings" panose="05000000000000000000" pitchFamily="2" charset="2"/>
            </a:rPr>
            <a:t> </a:t>
          </a:r>
          <a:r>
            <a:rPr lang="en-US" dirty="0" err="1">
              <a:sym typeface="Wingdings" panose="05000000000000000000" pitchFamily="2" charset="2"/>
            </a:rPr>
            <a:t>strafbal</a:t>
          </a:r>
          <a:endParaRPr lang="nl-NL" dirty="0"/>
        </a:p>
      </dgm:t>
    </dgm:pt>
    <dgm:pt modelId="{E530EE98-06BF-4DA6-A709-552EEA02C9FD}" type="parTrans" cxnId="{3CC9E106-87F0-4C8C-92A4-B4D4CC5DA95E}">
      <dgm:prSet/>
      <dgm:spPr/>
      <dgm:t>
        <a:bodyPr/>
        <a:lstStyle/>
        <a:p>
          <a:endParaRPr lang="nl-NL"/>
        </a:p>
      </dgm:t>
    </dgm:pt>
    <dgm:pt modelId="{04E327CC-75A8-4210-A212-7E459F21F0B1}" type="sibTrans" cxnId="{3CC9E106-87F0-4C8C-92A4-B4D4CC5DA95E}">
      <dgm:prSet/>
      <dgm:spPr/>
      <dgm:t>
        <a:bodyPr/>
        <a:lstStyle/>
        <a:p>
          <a:endParaRPr lang="nl-NL"/>
        </a:p>
      </dgm:t>
    </dgm:pt>
    <dgm:pt modelId="{9EF574AC-E28B-40C0-BCDD-6A6053D1ACF1}" type="pres">
      <dgm:prSet presAssocID="{802EB173-9BF6-4F2A-90B5-A17342A258E9}" presName="linearFlow" presStyleCnt="0">
        <dgm:presLayoutVars>
          <dgm:dir/>
          <dgm:animLvl val="lvl"/>
          <dgm:resizeHandles val="exact"/>
        </dgm:presLayoutVars>
      </dgm:prSet>
      <dgm:spPr/>
    </dgm:pt>
    <dgm:pt modelId="{E5A97109-C003-4951-8DA6-40A39112AD70}" type="pres">
      <dgm:prSet presAssocID="{CF0E74BA-BBEC-4A4C-B0F9-C48C52235087}" presName="composite" presStyleCnt="0"/>
      <dgm:spPr/>
    </dgm:pt>
    <dgm:pt modelId="{C00EFF6C-DC5F-4752-9507-29A59E9A83B2}" type="pres">
      <dgm:prSet presAssocID="{CF0E74BA-BBEC-4A4C-B0F9-C48C52235087}" presName="parentText" presStyleLbl="alignNode1" presStyleIdx="0" presStyleCnt="3">
        <dgm:presLayoutVars>
          <dgm:chMax val="1"/>
          <dgm:bulletEnabled val="1"/>
        </dgm:presLayoutVars>
      </dgm:prSet>
      <dgm:spPr/>
    </dgm:pt>
    <dgm:pt modelId="{9920267A-64EF-45FF-9372-6B681CBC733A}" type="pres">
      <dgm:prSet presAssocID="{CF0E74BA-BBEC-4A4C-B0F9-C48C52235087}" presName="descendantText" presStyleLbl="alignAcc1" presStyleIdx="0" presStyleCnt="3">
        <dgm:presLayoutVars>
          <dgm:bulletEnabled val="1"/>
        </dgm:presLayoutVars>
      </dgm:prSet>
      <dgm:spPr/>
    </dgm:pt>
    <dgm:pt modelId="{5872878F-0A4D-43E6-A6BF-C9CC2EFF0A91}" type="pres">
      <dgm:prSet presAssocID="{EEB58841-9C88-4497-A58F-FF82455C1464}" presName="sp" presStyleCnt="0"/>
      <dgm:spPr/>
    </dgm:pt>
    <dgm:pt modelId="{CB02672A-7BF4-4E8A-AA13-37B71868E941}" type="pres">
      <dgm:prSet presAssocID="{F6920434-7830-4F61-8B1E-90552AD7D6E0}" presName="composite" presStyleCnt="0"/>
      <dgm:spPr/>
    </dgm:pt>
    <dgm:pt modelId="{2A8EF9F9-1818-4B6D-B6F8-06D203EA3816}" type="pres">
      <dgm:prSet presAssocID="{F6920434-7830-4F61-8B1E-90552AD7D6E0}" presName="parentText" presStyleLbl="alignNode1" presStyleIdx="1" presStyleCnt="3">
        <dgm:presLayoutVars>
          <dgm:chMax val="1"/>
          <dgm:bulletEnabled val="1"/>
        </dgm:presLayoutVars>
      </dgm:prSet>
      <dgm:spPr/>
    </dgm:pt>
    <dgm:pt modelId="{643CFAC9-A134-4A2E-8E42-33E53162B254}" type="pres">
      <dgm:prSet presAssocID="{F6920434-7830-4F61-8B1E-90552AD7D6E0}" presName="descendantText" presStyleLbl="alignAcc1" presStyleIdx="1" presStyleCnt="3">
        <dgm:presLayoutVars>
          <dgm:bulletEnabled val="1"/>
        </dgm:presLayoutVars>
      </dgm:prSet>
      <dgm:spPr/>
    </dgm:pt>
    <dgm:pt modelId="{AEFCAC01-A51E-4B1F-BDE4-3771E69C91A6}" type="pres">
      <dgm:prSet presAssocID="{53C6DD4A-31AD-4908-A3E1-BE210E59F2D4}" presName="sp" presStyleCnt="0"/>
      <dgm:spPr/>
    </dgm:pt>
    <dgm:pt modelId="{AFE199AF-9277-48A4-8648-119FBB5B84D1}" type="pres">
      <dgm:prSet presAssocID="{32C31299-7A13-4EB6-A1F8-5A2138B43726}" presName="composite" presStyleCnt="0"/>
      <dgm:spPr/>
    </dgm:pt>
    <dgm:pt modelId="{CFF7E2F2-AB39-44CD-9032-9658B704365A}" type="pres">
      <dgm:prSet presAssocID="{32C31299-7A13-4EB6-A1F8-5A2138B43726}" presName="parentText" presStyleLbl="alignNode1" presStyleIdx="2" presStyleCnt="3">
        <dgm:presLayoutVars>
          <dgm:chMax val="1"/>
          <dgm:bulletEnabled val="1"/>
        </dgm:presLayoutVars>
      </dgm:prSet>
      <dgm:spPr/>
    </dgm:pt>
    <dgm:pt modelId="{5CAEDB31-3464-4100-8C1F-33422D72022C}" type="pres">
      <dgm:prSet presAssocID="{32C31299-7A13-4EB6-A1F8-5A2138B43726}" presName="descendantText" presStyleLbl="alignAcc1" presStyleIdx="2" presStyleCnt="3">
        <dgm:presLayoutVars>
          <dgm:bulletEnabled val="1"/>
        </dgm:presLayoutVars>
      </dgm:prSet>
      <dgm:spPr/>
    </dgm:pt>
  </dgm:ptLst>
  <dgm:cxnLst>
    <dgm:cxn modelId="{F972AF06-5FB6-4BED-BF4B-8D30F0A9CE77}" srcId="{802EB173-9BF6-4F2A-90B5-A17342A258E9}" destId="{32C31299-7A13-4EB6-A1F8-5A2138B43726}" srcOrd="2" destOrd="0" parTransId="{57411560-12AD-4EE7-83F5-FE519A0363D9}" sibTransId="{0EBF04AA-3315-4C8E-90EC-D6F012DC13CD}"/>
    <dgm:cxn modelId="{3CC9E106-87F0-4C8C-92A4-B4D4CC5DA95E}" srcId="{32C31299-7A13-4EB6-A1F8-5A2138B43726}" destId="{2061F23E-2817-4CC9-B584-F91AE88ED58E}" srcOrd="1" destOrd="0" parTransId="{E530EE98-06BF-4DA6-A709-552EEA02C9FD}" sibTransId="{04E327CC-75A8-4210-A212-7E459F21F0B1}"/>
    <dgm:cxn modelId="{0F2B070D-7FB7-401B-AAD8-FDFE38BF71E3}" srcId="{32C31299-7A13-4EB6-A1F8-5A2138B43726}" destId="{8AC86F82-3A19-44E1-99BC-28864CE88F53}" srcOrd="0" destOrd="0" parTransId="{2BBF2699-7D4C-42E3-B7B4-45506C27B4E3}" sibTransId="{30FF32CD-08F3-4E6B-8F0A-183724286AF7}"/>
    <dgm:cxn modelId="{73AD1C1D-8062-4FEB-A20B-15EA8FAAFAE9}" srcId="{F6920434-7830-4F61-8B1E-90552AD7D6E0}" destId="{C645110B-A2DF-4FBF-81B6-6166FFE97C30}" srcOrd="1" destOrd="0" parTransId="{5D97A501-D375-460F-8396-DB252557F732}" sibTransId="{6E33B6E6-062C-4E3D-8E98-2A315405B070}"/>
    <dgm:cxn modelId="{D273DD2E-7DC2-4E58-9568-351504ED2735}" type="presOf" srcId="{CF0E74BA-BBEC-4A4C-B0F9-C48C52235087}" destId="{C00EFF6C-DC5F-4752-9507-29A59E9A83B2}" srcOrd="0" destOrd="0" presId="urn:microsoft.com/office/officeart/2005/8/layout/chevron2"/>
    <dgm:cxn modelId="{B44EA340-84EB-4631-9F6A-1122AB632DE7}" srcId="{802EB173-9BF6-4F2A-90B5-A17342A258E9}" destId="{F6920434-7830-4F61-8B1E-90552AD7D6E0}" srcOrd="1" destOrd="0" parTransId="{9CD73FEF-9AFF-4C8E-83F2-9FB58AEF231A}" sibTransId="{53C6DD4A-31AD-4908-A3E1-BE210E59F2D4}"/>
    <dgm:cxn modelId="{46172454-9D2E-4FE6-92E6-8305E0758EEF}" type="presOf" srcId="{2061F23E-2817-4CC9-B584-F91AE88ED58E}" destId="{5CAEDB31-3464-4100-8C1F-33422D72022C}" srcOrd="0" destOrd="1" presId="urn:microsoft.com/office/officeart/2005/8/layout/chevron2"/>
    <dgm:cxn modelId="{6034BF75-6520-4947-B4FD-E6D31CD45F51}" type="presOf" srcId="{C645110B-A2DF-4FBF-81B6-6166FFE97C30}" destId="{643CFAC9-A134-4A2E-8E42-33E53162B254}" srcOrd="0" destOrd="1" presId="urn:microsoft.com/office/officeart/2005/8/layout/chevron2"/>
    <dgm:cxn modelId="{60B3647C-C628-472C-83BA-BD1E655A8A9C}" type="presOf" srcId="{32C31299-7A13-4EB6-A1F8-5A2138B43726}" destId="{CFF7E2F2-AB39-44CD-9032-9658B704365A}" srcOrd="0" destOrd="0" presId="urn:microsoft.com/office/officeart/2005/8/layout/chevron2"/>
    <dgm:cxn modelId="{DBA12593-C707-4E27-9F88-B687707319FB}" type="presOf" srcId="{F6920434-7830-4F61-8B1E-90552AD7D6E0}" destId="{2A8EF9F9-1818-4B6D-B6F8-06D203EA3816}" srcOrd="0" destOrd="0" presId="urn:microsoft.com/office/officeart/2005/8/layout/chevron2"/>
    <dgm:cxn modelId="{84DDF193-F709-447C-8C8C-D409A2880139}" srcId="{CF0E74BA-BBEC-4A4C-B0F9-C48C52235087}" destId="{6D5B47ED-2DCA-45E3-8D48-398F8E2F1147}" srcOrd="0" destOrd="0" parTransId="{8DEAC806-D5C5-4D58-A392-48CEE8951170}" sibTransId="{3F50EAFD-E9D6-48CD-8F16-D6FB15E49AD4}"/>
    <dgm:cxn modelId="{A355B8A8-A3D3-48D0-BDF9-B82061409BBC}" type="presOf" srcId="{6D5B47ED-2DCA-45E3-8D48-398F8E2F1147}" destId="{9920267A-64EF-45FF-9372-6B681CBC733A}" srcOrd="0" destOrd="0" presId="urn:microsoft.com/office/officeart/2005/8/layout/chevron2"/>
    <dgm:cxn modelId="{492131BD-5FDC-49EA-82A3-D03D92874AA7}" type="presOf" srcId="{802EB173-9BF6-4F2A-90B5-A17342A258E9}" destId="{9EF574AC-E28B-40C0-BCDD-6A6053D1ACF1}" srcOrd="0" destOrd="0" presId="urn:microsoft.com/office/officeart/2005/8/layout/chevron2"/>
    <dgm:cxn modelId="{33159BC0-33DF-4AB8-9CE5-C825557D26E2}" type="presOf" srcId="{8AC86F82-3A19-44E1-99BC-28864CE88F53}" destId="{5CAEDB31-3464-4100-8C1F-33422D72022C}" srcOrd="0" destOrd="0" presId="urn:microsoft.com/office/officeart/2005/8/layout/chevron2"/>
    <dgm:cxn modelId="{07C304CA-FC20-4CF8-A8FD-02FCD9A25889}" srcId="{F6920434-7830-4F61-8B1E-90552AD7D6E0}" destId="{70AE7542-81AD-4A00-9472-BD77CFF38982}" srcOrd="0" destOrd="0" parTransId="{499D5B44-88A6-43F4-BDED-5C6EF3F569CC}" sibTransId="{8C1510FD-FDC7-4A5A-BD7B-BD854BF4A2B3}"/>
    <dgm:cxn modelId="{1125ECED-3213-4566-8DD7-217B1F73077B}" srcId="{802EB173-9BF6-4F2A-90B5-A17342A258E9}" destId="{CF0E74BA-BBEC-4A4C-B0F9-C48C52235087}" srcOrd="0" destOrd="0" parTransId="{85CD0B29-A6B8-4D54-8316-2E541DD78CD5}" sibTransId="{EEB58841-9C88-4497-A58F-FF82455C1464}"/>
    <dgm:cxn modelId="{4B72CCF1-68DC-4996-981B-1B4D773C5FE3}" type="presOf" srcId="{70AE7542-81AD-4A00-9472-BD77CFF38982}" destId="{643CFAC9-A134-4A2E-8E42-33E53162B254}" srcOrd="0" destOrd="0" presId="urn:microsoft.com/office/officeart/2005/8/layout/chevron2"/>
    <dgm:cxn modelId="{23A2030D-E480-4F45-BB5D-B23F62C6B929}" type="presParOf" srcId="{9EF574AC-E28B-40C0-BCDD-6A6053D1ACF1}" destId="{E5A97109-C003-4951-8DA6-40A39112AD70}" srcOrd="0" destOrd="0" presId="urn:microsoft.com/office/officeart/2005/8/layout/chevron2"/>
    <dgm:cxn modelId="{2BF57D0E-2651-4862-A1F2-8F06F547E527}" type="presParOf" srcId="{E5A97109-C003-4951-8DA6-40A39112AD70}" destId="{C00EFF6C-DC5F-4752-9507-29A59E9A83B2}" srcOrd="0" destOrd="0" presId="urn:microsoft.com/office/officeart/2005/8/layout/chevron2"/>
    <dgm:cxn modelId="{52126C14-7344-444A-94F8-EE7FFEBC7E4F}" type="presParOf" srcId="{E5A97109-C003-4951-8DA6-40A39112AD70}" destId="{9920267A-64EF-45FF-9372-6B681CBC733A}" srcOrd="1" destOrd="0" presId="urn:microsoft.com/office/officeart/2005/8/layout/chevron2"/>
    <dgm:cxn modelId="{777611ED-8335-4410-A64E-9DDAD7D946BA}" type="presParOf" srcId="{9EF574AC-E28B-40C0-BCDD-6A6053D1ACF1}" destId="{5872878F-0A4D-43E6-A6BF-C9CC2EFF0A91}" srcOrd="1" destOrd="0" presId="urn:microsoft.com/office/officeart/2005/8/layout/chevron2"/>
    <dgm:cxn modelId="{44960DA1-E0E5-48BE-9DDF-5E1DDCC77CD1}" type="presParOf" srcId="{9EF574AC-E28B-40C0-BCDD-6A6053D1ACF1}" destId="{CB02672A-7BF4-4E8A-AA13-37B71868E941}" srcOrd="2" destOrd="0" presId="urn:microsoft.com/office/officeart/2005/8/layout/chevron2"/>
    <dgm:cxn modelId="{D64DECD6-4660-43D0-973D-C130636D9C6D}" type="presParOf" srcId="{CB02672A-7BF4-4E8A-AA13-37B71868E941}" destId="{2A8EF9F9-1818-4B6D-B6F8-06D203EA3816}" srcOrd="0" destOrd="0" presId="urn:microsoft.com/office/officeart/2005/8/layout/chevron2"/>
    <dgm:cxn modelId="{324FD4D7-0EEB-43EE-8872-25FD1D1C7166}" type="presParOf" srcId="{CB02672A-7BF4-4E8A-AA13-37B71868E941}" destId="{643CFAC9-A134-4A2E-8E42-33E53162B254}" srcOrd="1" destOrd="0" presId="urn:microsoft.com/office/officeart/2005/8/layout/chevron2"/>
    <dgm:cxn modelId="{D16B90ED-4F73-4112-BA05-CF00ED80FA31}" type="presParOf" srcId="{9EF574AC-E28B-40C0-BCDD-6A6053D1ACF1}" destId="{AEFCAC01-A51E-4B1F-BDE4-3771E69C91A6}" srcOrd="3" destOrd="0" presId="urn:microsoft.com/office/officeart/2005/8/layout/chevron2"/>
    <dgm:cxn modelId="{0CB56399-9BA1-433B-AB68-96F5773C5A23}" type="presParOf" srcId="{9EF574AC-E28B-40C0-BCDD-6A6053D1ACF1}" destId="{AFE199AF-9277-48A4-8648-119FBB5B84D1}" srcOrd="4" destOrd="0" presId="urn:microsoft.com/office/officeart/2005/8/layout/chevron2"/>
    <dgm:cxn modelId="{CE7E6EDD-A25D-4076-8D66-9272CD9DE5BE}" type="presParOf" srcId="{AFE199AF-9277-48A4-8648-119FBB5B84D1}" destId="{CFF7E2F2-AB39-44CD-9032-9658B704365A}" srcOrd="0" destOrd="0" presId="urn:microsoft.com/office/officeart/2005/8/layout/chevron2"/>
    <dgm:cxn modelId="{835896F5-D3D5-4336-9F48-85B042BCDD5E}" type="presParOf" srcId="{AFE199AF-9277-48A4-8648-119FBB5B84D1}" destId="{5CAEDB31-3464-4100-8C1F-33422D72022C}"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02EB173-9BF6-4F2A-90B5-A17342A258E9}" type="doc">
      <dgm:prSet loTypeId="urn:microsoft.com/office/officeart/2005/8/layout/chevron2" loCatId="process" qsTypeId="urn:microsoft.com/office/officeart/2005/8/quickstyle/simple4" qsCatId="simple" csTypeId="urn:microsoft.com/office/officeart/2005/8/colors/accent1_2" csCatId="accent1" phldr="1"/>
      <dgm:spPr/>
      <dgm:t>
        <a:bodyPr/>
        <a:lstStyle/>
        <a:p>
          <a:endParaRPr lang="nl-NL"/>
        </a:p>
      </dgm:t>
    </dgm:pt>
    <dgm:pt modelId="{CF0E74BA-BBEC-4A4C-B0F9-C48C52235087}">
      <dgm:prSet phldrT="[Text]"/>
      <dgm:spPr/>
      <dgm:t>
        <a:bodyPr/>
        <a:lstStyle/>
        <a:p>
          <a:r>
            <a:rPr lang="en-US" dirty="0" err="1"/>
            <a:t>Bescherming</a:t>
          </a:r>
          <a:endParaRPr lang="nl-NL" dirty="0"/>
        </a:p>
      </dgm:t>
    </dgm:pt>
    <dgm:pt modelId="{85CD0B29-A6B8-4D54-8316-2E541DD78CD5}" type="parTrans" cxnId="{1125ECED-3213-4566-8DD7-217B1F73077B}">
      <dgm:prSet/>
      <dgm:spPr/>
      <dgm:t>
        <a:bodyPr/>
        <a:lstStyle/>
        <a:p>
          <a:endParaRPr lang="nl-NL"/>
        </a:p>
      </dgm:t>
    </dgm:pt>
    <dgm:pt modelId="{EEB58841-9C88-4497-A58F-FF82455C1464}" type="sibTrans" cxnId="{1125ECED-3213-4566-8DD7-217B1F73077B}">
      <dgm:prSet/>
      <dgm:spPr/>
      <dgm:t>
        <a:bodyPr/>
        <a:lstStyle/>
        <a:p>
          <a:endParaRPr lang="nl-NL"/>
        </a:p>
      </dgm:t>
    </dgm:pt>
    <dgm:pt modelId="{6D5B47ED-2DCA-45E3-8D48-398F8E2F1147}">
      <dgm:prSet phldrT="[Text]"/>
      <dgm:spPr/>
      <dgm:t>
        <a:bodyPr/>
        <a:lstStyle/>
        <a:p>
          <a:r>
            <a:rPr lang="en-US" dirty="0" err="1"/>
            <a:t>Spelers</a:t>
          </a:r>
          <a:r>
            <a:rPr lang="en-US" dirty="0"/>
            <a:t> </a:t>
          </a:r>
          <a:r>
            <a:rPr lang="en-US" dirty="0" err="1"/>
            <a:t>mogen</a:t>
          </a:r>
          <a:r>
            <a:rPr lang="en-US" dirty="0"/>
            <a:t> </a:t>
          </a:r>
          <a:r>
            <a:rPr lang="en-US" dirty="0" err="1"/>
            <a:t>spelen</a:t>
          </a:r>
          <a:r>
            <a:rPr lang="en-US" dirty="0"/>
            <a:t> met </a:t>
          </a:r>
          <a:r>
            <a:rPr lang="en-US" dirty="0" err="1"/>
            <a:t>handschoenen</a:t>
          </a:r>
          <a:r>
            <a:rPr lang="en-US" dirty="0"/>
            <a:t>, </a:t>
          </a:r>
          <a:r>
            <a:rPr lang="en-US" dirty="0" err="1"/>
            <a:t>kniebeschermers</a:t>
          </a:r>
          <a:r>
            <a:rPr lang="en-US" dirty="0"/>
            <a:t> &amp; toque </a:t>
          </a:r>
          <a:r>
            <a:rPr lang="en-US" dirty="0">
              <a:sym typeface="Wingdings" panose="05000000000000000000" pitchFamily="2" charset="2"/>
            </a:rPr>
            <a:t> </a:t>
          </a:r>
          <a:r>
            <a:rPr lang="en-US" b="1" dirty="0" err="1">
              <a:sym typeface="Wingdings" panose="05000000000000000000" pitchFamily="2" charset="2"/>
            </a:rPr>
            <a:t>niet</a:t>
          </a:r>
          <a:r>
            <a:rPr lang="en-US" dirty="0">
              <a:sym typeface="Wingdings" panose="05000000000000000000" pitchFamily="2" charset="2"/>
            </a:rPr>
            <a:t> met masker!</a:t>
          </a:r>
          <a:endParaRPr lang="nl-NL" dirty="0"/>
        </a:p>
      </dgm:t>
    </dgm:pt>
    <dgm:pt modelId="{8DEAC806-D5C5-4D58-A392-48CEE8951170}" type="parTrans" cxnId="{84DDF193-F709-447C-8C8C-D409A2880139}">
      <dgm:prSet/>
      <dgm:spPr/>
      <dgm:t>
        <a:bodyPr/>
        <a:lstStyle/>
        <a:p>
          <a:endParaRPr lang="nl-NL"/>
        </a:p>
      </dgm:t>
    </dgm:pt>
    <dgm:pt modelId="{3F50EAFD-E9D6-48CD-8F16-D6FB15E49AD4}" type="sibTrans" cxnId="{84DDF193-F709-447C-8C8C-D409A2880139}">
      <dgm:prSet/>
      <dgm:spPr/>
      <dgm:t>
        <a:bodyPr/>
        <a:lstStyle/>
        <a:p>
          <a:endParaRPr lang="nl-NL"/>
        </a:p>
      </dgm:t>
    </dgm:pt>
    <dgm:pt modelId="{F6920434-7830-4F61-8B1E-90552AD7D6E0}">
      <dgm:prSet phldrT="[Text]"/>
      <dgm:spPr/>
      <dgm:t>
        <a:bodyPr/>
        <a:lstStyle/>
        <a:p>
          <a:r>
            <a:rPr lang="en-US" dirty="0" err="1"/>
            <a:t>Strafcorner</a:t>
          </a:r>
          <a:endParaRPr lang="nl-NL" dirty="0"/>
        </a:p>
      </dgm:t>
    </dgm:pt>
    <dgm:pt modelId="{9CD73FEF-9AFF-4C8E-83F2-9FB58AEF231A}" type="parTrans" cxnId="{B44EA340-84EB-4631-9F6A-1122AB632DE7}">
      <dgm:prSet/>
      <dgm:spPr/>
      <dgm:t>
        <a:bodyPr/>
        <a:lstStyle/>
        <a:p>
          <a:endParaRPr lang="nl-NL"/>
        </a:p>
      </dgm:t>
    </dgm:pt>
    <dgm:pt modelId="{53C6DD4A-31AD-4908-A3E1-BE210E59F2D4}" type="sibTrans" cxnId="{B44EA340-84EB-4631-9F6A-1122AB632DE7}">
      <dgm:prSet/>
      <dgm:spPr/>
      <dgm:t>
        <a:bodyPr/>
        <a:lstStyle/>
        <a:p>
          <a:endParaRPr lang="nl-NL"/>
        </a:p>
      </dgm:t>
    </dgm:pt>
    <dgm:pt modelId="{70AE7542-81AD-4A00-9472-BD77CFF38982}">
      <dgm:prSet phldrT="[Text]"/>
      <dgm:spPr/>
      <dgm:t>
        <a:bodyPr/>
        <a:lstStyle/>
        <a:p>
          <a:r>
            <a:rPr lang="en-US" dirty="0" err="1"/>
            <a:t>Alleen</a:t>
          </a:r>
          <a:r>
            <a:rPr lang="en-US" dirty="0"/>
            <a:t> de keeper in het </a:t>
          </a:r>
          <a:r>
            <a:rPr lang="en-US" dirty="0" err="1"/>
            <a:t>doel</a:t>
          </a:r>
          <a:r>
            <a:rPr lang="en-US" dirty="0"/>
            <a:t>, rest </a:t>
          </a:r>
          <a:r>
            <a:rPr lang="en-US" dirty="0" err="1"/>
            <a:t>erbuiten</a:t>
          </a:r>
          <a:endParaRPr lang="nl-NL" dirty="0"/>
        </a:p>
      </dgm:t>
    </dgm:pt>
    <dgm:pt modelId="{499D5B44-88A6-43F4-BDED-5C6EF3F569CC}" type="parTrans" cxnId="{07C304CA-FC20-4CF8-A8FD-02FCD9A25889}">
      <dgm:prSet/>
      <dgm:spPr/>
      <dgm:t>
        <a:bodyPr/>
        <a:lstStyle/>
        <a:p>
          <a:endParaRPr lang="nl-NL"/>
        </a:p>
      </dgm:t>
    </dgm:pt>
    <dgm:pt modelId="{8C1510FD-FDC7-4A5A-BD7B-BD854BF4A2B3}" type="sibTrans" cxnId="{07C304CA-FC20-4CF8-A8FD-02FCD9A25889}">
      <dgm:prSet/>
      <dgm:spPr/>
      <dgm:t>
        <a:bodyPr/>
        <a:lstStyle/>
        <a:p>
          <a:endParaRPr lang="nl-NL"/>
        </a:p>
      </dgm:t>
    </dgm:pt>
    <dgm:pt modelId="{C645110B-A2DF-4FBF-81B6-6166FFE97C30}">
      <dgm:prSet phldrT="[Text]"/>
      <dgm:spPr/>
      <dgm:t>
        <a:bodyPr/>
        <a:lstStyle/>
        <a:p>
          <a:r>
            <a:rPr lang="en-US" dirty="0" err="1"/>
            <a:t>Bij</a:t>
          </a:r>
          <a:r>
            <a:rPr lang="en-US" dirty="0"/>
            <a:t> </a:t>
          </a:r>
          <a:r>
            <a:rPr lang="en-US" dirty="0" err="1"/>
            <a:t>te</a:t>
          </a:r>
          <a:r>
            <a:rPr lang="en-US" dirty="0"/>
            <a:t> </a:t>
          </a:r>
          <a:r>
            <a:rPr lang="en-US" dirty="0" err="1"/>
            <a:t>vroeg</a:t>
          </a:r>
          <a:r>
            <a:rPr lang="en-US" dirty="0"/>
            <a:t> </a:t>
          </a:r>
          <a:r>
            <a:rPr lang="en-US" dirty="0" err="1"/>
            <a:t>uitlopen</a:t>
          </a:r>
          <a:r>
            <a:rPr lang="en-US" dirty="0"/>
            <a:t>, </a:t>
          </a:r>
          <a:r>
            <a:rPr lang="en-US" dirty="0" err="1"/>
            <a:t>naar</a:t>
          </a:r>
          <a:r>
            <a:rPr lang="en-US" dirty="0"/>
            <a:t> </a:t>
          </a:r>
          <a:r>
            <a:rPr lang="en-US" dirty="0" err="1"/>
            <a:t>hoogte</a:t>
          </a:r>
          <a:r>
            <a:rPr lang="en-US" dirty="0"/>
            <a:t> kop </a:t>
          </a:r>
          <a:r>
            <a:rPr lang="en-US" dirty="0" err="1"/>
            <a:t>cirkel</a:t>
          </a:r>
          <a:r>
            <a:rPr lang="en-US" dirty="0"/>
            <a:t> </a:t>
          </a:r>
          <a:r>
            <a:rPr lang="en-US" dirty="0" err="1"/>
            <a:t>andere</a:t>
          </a:r>
          <a:r>
            <a:rPr lang="en-US" dirty="0"/>
            <a:t> </a:t>
          </a:r>
          <a:r>
            <a:rPr lang="en-US" dirty="0" err="1"/>
            <a:t>helft</a:t>
          </a:r>
          <a:endParaRPr lang="nl-NL" dirty="0"/>
        </a:p>
      </dgm:t>
    </dgm:pt>
    <dgm:pt modelId="{5D97A501-D375-460F-8396-DB252557F732}" type="parTrans" cxnId="{73AD1C1D-8062-4FEB-A20B-15EA8FAAFAE9}">
      <dgm:prSet/>
      <dgm:spPr/>
      <dgm:t>
        <a:bodyPr/>
        <a:lstStyle/>
        <a:p>
          <a:endParaRPr lang="nl-NL"/>
        </a:p>
      </dgm:t>
    </dgm:pt>
    <dgm:pt modelId="{6E33B6E6-062C-4E3D-8E98-2A315405B070}" type="sibTrans" cxnId="{73AD1C1D-8062-4FEB-A20B-15EA8FAAFAE9}">
      <dgm:prSet/>
      <dgm:spPr/>
      <dgm:t>
        <a:bodyPr/>
        <a:lstStyle/>
        <a:p>
          <a:endParaRPr lang="nl-NL"/>
        </a:p>
      </dgm:t>
    </dgm:pt>
    <dgm:pt modelId="{32C31299-7A13-4EB6-A1F8-5A2138B43726}">
      <dgm:prSet phldrT="[Text]"/>
      <dgm:spPr/>
      <dgm:t>
        <a:bodyPr/>
        <a:lstStyle/>
        <a:p>
          <a:r>
            <a:rPr lang="en-US" dirty="0"/>
            <a:t>Balk </a:t>
          </a:r>
          <a:r>
            <a:rPr lang="en-US" dirty="0" err="1"/>
            <a:t>dicht</a:t>
          </a:r>
          <a:endParaRPr lang="nl-NL" dirty="0"/>
        </a:p>
      </dgm:t>
    </dgm:pt>
    <dgm:pt modelId="{57411560-12AD-4EE7-83F5-FE519A0363D9}" type="parTrans" cxnId="{F972AF06-5FB6-4BED-BF4B-8D30F0A9CE77}">
      <dgm:prSet/>
      <dgm:spPr/>
      <dgm:t>
        <a:bodyPr/>
        <a:lstStyle/>
        <a:p>
          <a:endParaRPr lang="nl-NL"/>
        </a:p>
      </dgm:t>
    </dgm:pt>
    <dgm:pt modelId="{0EBF04AA-3315-4C8E-90EC-D6F012DC13CD}" type="sibTrans" cxnId="{F972AF06-5FB6-4BED-BF4B-8D30F0A9CE77}">
      <dgm:prSet/>
      <dgm:spPr/>
      <dgm:t>
        <a:bodyPr/>
        <a:lstStyle/>
        <a:p>
          <a:endParaRPr lang="nl-NL"/>
        </a:p>
      </dgm:t>
    </dgm:pt>
    <dgm:pt modelId="{8AC86F82-3A19-44E1-99BC-28864CE88F53}">
      <dgm:prSet phldrT="[Text]"/>
      <dgm:spPr/>
      <dgm:t>
        <a:bodyPr/>
        <a:lstStyle/>
        <a:p>
          <a:r>
            <a:rPr lang="nl-NL" dirty="0"/>
            <a:t>Duidelijk met stick en/of lichaam pass of looplijn dicht </a:t>
          </a:r>
          <a:r>
            <a:rPr lang="nl-NL" dirty="0">
              <a:sym typeface="Wingdings" panose="05000000000000000000" pitchFamily="2" charset="2"/>
            </a:rPr>
            <a:t> aanvaller moet andere route kiezen</a:t>
          </a:r>
          <a:endParaRPr lang="nl-NL" dirty="0"/>
        </a:p>
      </dgm:t>
    </dgm:pt>
    <dgm:pt modelId="{2BBF2699-7D4C-42E3-B7B4-45506C27B4E3}" type="parTrans" cxnId="{0F2B070D-7FB7-401B-AAD8-FDFE38BF71E3}">
      <dgm:prSet/>
      <dgm:spPr/>
      <dgm:t>
        <a:bodyPr/>
        <a:lstStyle/>
        <a:p>
          <a:endParaRPr lang="nl-NL"/>
        </a:p>
      </dgm:t>
    </dgm:pt>
    <dgm:pt modelId="{30FF32CD-08F3-4E6B-8F0A-183724286AF7}" type="sibTrans" cxnId="{0F2B070D-7FB7-401B-AAD8-FDFE38BF71E3}">
      <dgm:prSet/>
      <dgm:spPr/>
      <dgm:t>
        <a:bodyPr/>
        <a:lstStyle/>
        <a:p>
          <a:endParaRPr lang="nl-NL"/>
        </a:p>
      </dgm:t>
    </dgm:pt>
    <dgm:pt modelId="{9EF574AC-E28B-40C0-BCDD-6A6053D1ACF1}" type="pres">
      <dgm:prSet presAssocID="{802EB173-9BF6-4F2A-90B5-A17342A258E9}" presName="linearFlow" presStyleCnt="0">
        <dgm:presLayoutVars>
          <dgm:dir/>
          <dgm:animLvl val="lvl"/>
          <dgm:resizeHandles val="exact"/>
        </dgm:presLayoutVars>
      </dgm:prSet>
      <dgm:spPr/>
    </dgm:pt>
    <dgm:pt modelId="{E5A97109-C003-4951-8DA6-40A39112AD70}" type="pres">
      <dgm:prSet presAssocID="{CF0E74BA-BBEC-4A4C-B0F9-C48C52235087}" presName="composite" presStyleCnt="0"/>
      <dgm:spPr/>
    </dgm:pt>
    <dgm:pt modelId="{C00EFF6C-DC5F-4752-9507-29A59E9A83B2}" type="pres">
      <dgm:prSet presAssocID="{CF0E74BA-BBEC-4A4C-B0F9-C48C52235087}" presName="parentText" presStyleLbl="alignNode1" presStyleIdx="0" presStyleCnt="3">
        <dgm:presLayoutVars>
          <dgm:chMax val="1"/>
          <dgm:bulletEnabled val="1"/>
        </dgm:presLayoutVars>
      </dgm:prSet>
      <dgm:spPr/>
    </dgm:pt>
    <dgm:pt modelId="{9920267A-64EF-45FF-9372-6B681CBC733A}" type="pres">
      <dgm:prSet presAssocID="{CF0E74BA-BBEC-4A4C-B0F9-C48C52235087}" presName="descendantText" presStyleLbl="alignAcc1" presStyleIdx="0" presStyleCnt="3">
        <dgm:presLayoutVars>
          <dgm:bulletEnabled val="1"/>
        </dgm:presLayoutVars>
      </dgm:prSet>
      <dgm:spPr/>
    </dgm:pt>
    <dgm:pt modelId="{5872878F-0A4D-43E6-A6BF-C9CC2EFF0A91}" type="pres">
      <dgm:prSet presAssocID="{EEB58841-9C88-4497-A58F-FF82455C1464}" presName="sp" presStyleCnt="0"/>
      <dgm:spPr/>
    </dgm:pt>
    <dgm:pt modelId="{CB02672A-7BF4-4E8A-AA13-37B71868E941}" type="pres">
      <dgm:prSet presAssocID="{F6920434-7830-4F61-8B1E-90552AD7D6E0}" presName="composite" presStyleCnt="0"/>
      <dgm:spPr/>
    </dgm:pt>
    <dgm:pt modelId="{2A8EF9F9-1818-4B6D-B6F8-06D203EA3816}" type="pres">
      <dgm:prSet presAssocID="{F6920434-7830-4F61-8B1E-90552AD7D6E0}" presName="parentText" presStyleLbl="alignNode1" presStyleIdx="1" presStyleCnt="3">
        <dgm:presLayoutVars>
          <dgm:chMax val="1"/>
          <dgm:bulletEnabled val="1"/>
        </dgm:presLayoutVars>
      </dgm:prSet>
      <dgm:spPr/>
    </dgm:pt>
    <dgm:pt modelId="{643CFAC9-A134-4A2E-8E42-33E53162B254}" type="pres">
      <dgm:prSet presAssocID="{F6920434-7830-4F61-8B1E-90552AD7D6E0}" presName="descendantText" presStyleLbl="alignAcc1" presStyleIdx="1" presStyleCnt="3" custLinFactNeighborX="0" custLinFactNeighborY="0">
        <dgm:presLayoutVars>
          <dgm:bulletEnabled val="1"/>
        </dgm:presLayoutVars>
      </dgm:prSet>
      <dgm:spPr/>
    </dgm:pt>
    <dgm:pt modelId="{AEFCAC01-A51E-4B1F-BDE4-3771E69C91A6}" type="pres">
      <dgm:prSet presAssocID="{53C6DD4A-31AD-4908-A3E1-BE210E59F2D4}" presName="sp" presStyleCnt="0"/>
      <dgm:spPr/>
    </dgm:pt>
    <dgm:pt modelId="{AFE199AF-9277-48A4-8648-119FBB5B84D1}" type="pres">
      <dgm:prSet presAssocID="{32C31299-7A13-4EB6-A1F8-5A2138B43726}" presName="composite" presStyleCnt="0"/>
      <dgm:spPr/>
    </dgm:pt>
    <dgm:pt modelId="{CFF7E2F2-AB39-44CD-9032-9658B704365A}" type="pres">
      <dgm:prSet presAssocID="{32C31299-7A13-4EB6-A1F8-5A2138B43726}" presName="parentText" presStyleLbl="alignNode1" presStyleIdx="2" presStyleCnt="3">
        <dgm:presLayoutVars>
          <dgm:chMax val="1"/>
          <dgm:bulletEnabled val="1"/>
        </dgm:presLayoutVars>
      </dgm:prSet>
      <dgm:spPr/>
    </dgm:pt>
    <dgm:pt modelId="{5CAEDB31-3464-4100-8C1F-33422D72022C}" type="pres">
      <dgm:prSet presAssocID="{32C31299-7A13-4EB6-A1F8-5A2138B43726}" presName="descendantText" presStyleLbl="alignAcc1" presStyleIdx="2" presStyleCnt="3">
        <dgm:presLayoutVars>
          <dgm:bulletEnabled val="1"/>
        </dgm:presLayoutVars>
      </dgm:prSet>
      <dgm:spPr/>
    </dgm:pt>
  </dgm:ptLst>
  <dgm:cxnLst>
    <dgm:cxn modelId="{F972AF06-5FB6-4BED-BF4B-8D30F0A9CE77}" srcId="{802EB173-9BF6-4F2A-90B5-A17342A258E9}" destId="{32C31299-7A13-4EB6-A1F8-5A2138B43726}" srcOrd="2" destOrd="0" parTransId="{57411560-12AD-4EE7-83F5-FE519A0363D9}" sibTransId="{0EBF04AA-3315-4C8E-90EC-D6F012DC13CD}"/>
    <dgm:cxn modelId="{0F2B070D-7FB7-401B-AAD8-FDFE38BF71E3}" srcId="{32C31299-7A13-4EB6-A1F8-5A2138B43726}" destId="{8AC86F82-3A19-44E1-99BC-28864CE88F53}" srcOrd="0" destOrd="0" parTransId="{2BBF2699-7D4C-42E3-B7B4-45506C27B4E3}" sibTransId="{30FF32CD-08F3-4E6B-8F0A-183724286AF7}"/>
    <dgm:cxn modelId="{73AD1C1D-8062-4FEB-A20B-15EA8FAAFAE9}" srcId="{F6920434-7830-4F61-8B1E-90552AD7D6E0}" destId="{C645110B-A2DF-4FBF-81B6-6166FFE97C30}" srcOrd="1" destOrd="0" parTransId="{5D97A501-D375-460F-8396-DB252557F732}" sibTransId="{6E33B6E6-062C-4E3D-8E98-2A315405B070}"/>
    <dgm:cxn modelId="{D273DD2E-7DC2-4E58-9568-351504ED2735}" type="presOf" srcId="{CF0E74BA-BBEC-4A4C-B0F9-C48C52235087}" destId="{C00EFF6C-DC5F-4752-9507-29A59E9A83B2}" srcOrd="0" destOrd="0" presId="urn:microsoft.com/office/officeart/2005/8/layout/chevron2"/>
    <dgm:cxn modelId="{B44EA340-84EB-4631-9F6A-1122AB632DE7}" srcId="{802EB173-9BF6-4F2A-90B5-A17342A258E9}" destId="{F6920434-7830-4F61-8B1E-90552AD7D6E0}" srcOrd="1" destOrd="0" parTransId="{9CD73FEF-9AFF-4C8E-83F2-9FB58AEF231A}" sibTransId="{53C6DD4A-31AD-4908-A3E1-BE210E59F2D4}"/>
    <dgm:cxn modelId="{6034BF75-6520-4947-B4FD-E6D31CD45F51}" type="presOf" srcId="{C645110B-A2DF-4FBF-81B6-6166FFE97C30}" destId="{643CFAC9-A134-4A2E-8E42-33E53162B254}" srcOrd="0" destOrd="1" presId="urn:microsoft.com/office/officeart/2005/8/layout/chevron2"/>
    <dgm:cxn modelId="{60B3647C-C628-472C-83BA-BD1E655A8A9C}" type="presOf" srcId="{32C31299-7A13-4EB6-A1F8-5A2138B43726}" destId="{CFF7E2F2-AB39-44CD-9032-9658B704365A}" srcOrd="0" destOrd="0" presId="urn:microsoft.com/office/officeart/2005/8/layout/chevron2"/>
    <dgm:cxn modelId="{DBA12593-C707-4E27-9F88-B687707319FB}" type="presOf" srcId="{F6920434-7830-4F61-8B1E-90552AD7D6E0}" destId="{2A8EF9F9-1818-4B6D-B6F8-06D203EA3816}" srcOrd="0" destOrd="0" presId="urn:microsoft.com/office/officeart/2005/8/layout/chevron2"/>
    <dgm:cxn modelId="{84DDF193-F709-447C-8C8C-D409A2880139}" srcId="{CF0E74BA-BBEC-4A4C-B0F9-C48C52235087}" destId="{6D5B47ED-2DCA-45E3-8D48-398F8E2F1147}" srcOrd="0" destOrd="0" parTransId="{8DEAC806-D5C5-4D58-A392-48CEE8951170}" sibTransId="{3F50EAFD-E9D6-48CD-8F16-D6FB15E49AD4}"/>
    <dgm:cxn modelId="{A355B8A8-A3D3-48D0-BDF9-B82061409BBC}" type="presOf" srcId="{6D5B47ED-2DCA-45E3-8D48-398F8E2F1147}" destId="{9920267A-64EF-45FF-9372-6B681CBC733A}" srcOrd="0" destOrd="0" presId="urn:microsoft.com/office/officeart/2005/8/layout/chevron2"/>
    <dgm:cxn modelId="{492131BD-5FDC-49EA-82A3-D03D92874AA7}" type="presOf" srcId="{802EB173-9BF6-4F2A-90B5-A17342A258E9}" destId="{9EF574AC-E28B-40C0-BCDD-6A6053D1ACF1}" srcOrd="0" destOrd="0" presId="urn:microsoft.com/office/officeart/2005/8/layout/chevron2"/>
    <dgm:cxn modelId="{33159BC0-33DF-4AB8-9CE5-C825557D26E2}" type="presOf" srcId="{8AC86F82-3A19-44E1-99BC-28864CE88F53}" destId="{5CAEDB31-3464-4100-8C1F-33422D72022C}" srcOrd="0" destOrd="0" presId="urn:microsoft.com/office/officeart/2005/8/layout/chevron2"/>
    <dgm:cxn modelId="{07C304CA-FC20-4CF8-A8FD-02FCD9A25889}" srcId="{F6920434-7830-4F61-8B1E-90552AD7D6E0}" destId="{70AE7542-81AD-4A00-9472-BD77CFF38982}" srcOrd="0" destOrd="0" parTransId="{499D5B44-88A6-43F4-BDED-5C6EF3F569CC}" sibTransId="{8C1510FD-FDC7-4A5A-BD7B-BD854BF4A2B3}"/>
    <dgm:cxn modelId="{1125ECED-3213-4566-8DD7-217B1F73077B}" srcId="{802EB173-9BF6-4F2A-90B5-A17342A258E9}" destId="{CF0E74BA-BBEC-4A4C-B0F9-C48C52235087}" srcOrd="0" destOrd="0" parTransId="{85CD0B29-A6B8-4D54-8316-2E541DD78CD5}" sibTransId="{EEB58841-9C88-4497-A58F-FF82455C1464}"/>
    <dgm:cxn modelId="{4B72CCF1-68DC-4996-981B-1B4D773C5FE3}" type="presOf" srcId="{70AE7542-81AD-4A00-9472-BD77CFF38982}" destId="{643CFAC9-A134-4A2E-8E42-33E53162B254}" srcOrd="0" destOrd="0" presId="urn:microsoft.com/office/officeart/2005/8/layout/chevron2"/>
    <dgm:cxn modelId="{23A2030D-E480-4F45-BB5D-B23F62C6B929}" type="presParOf" srcId="{9EF574AC-E28B-40C0-BCDD-6A6053D1ACF1}" destId="{E5A97109-C003-4951-8DA6-40A39112AD70}" srcOrd="0" destOrd="0" presId="urn:microsoft.com/office/officeart/2005/8/layout/chevron2"/>
    <dgm:cxn modelId="{2BF57D0E-2651-4862-A1F2-8F06F547E527}" type="presParOf" srcId="{E5A97109-C003-4951-8DA6-40A39112AD70}" destId="{C00EFF6C-DC5F-4752-9507-29A59E9A83B2}" srcOrd="0" destOrd="0" presId="urn:microsoft.com/office/officeart/2005/8/layout/chevron2"/>
    <dgm:cxn modelId="{52126C14-7344-444A-94F8-EE7FFEBC7E4F}" type="presParOf" srcId="{E5A97109-C003-4951-8DA6-40A39112AD70}" destId="{9920267A-64EF-45FF-9372-6B681CBC733A}" srcOrd="1" destOrd="0" presId="urn:microsoft.com/office/officeart/2005/8/layout/chevron2"/>
    <dgm:cxn modelId="{777611ED-8335-4410-A64E-9DDAD7D946BA}" type="presParOf" srcId="{9EF574AC-E28B-40C0-BCDD-6A6053D1ACF1}" destId="{5872878F-0A4D-43E6-A6BF-C9CC2EFF0A91}" srcOrd="1" destOrd="0" presId="urn:microsoft.com/office/officeart/2005/8/layout/chevron2"/>
    <dgm:cxn modelId="{44960DA1-E0E5-48BE-9DDF-5E1DDCC77CD1}" type="presParOf" srcId="{9EF574AC-E28B-40C0-BCDD-6A6053D1ACF1}" destId="{CB02672A-7BF4-4E8A-AA13-37B71868E941}" srcOrd="2" destOrd="0" presId="urn:microsoft.com/office/officeart/2005/8/layout/chevron2"/>
    <dgm:cxn modelId="{D64DECD6-4660-43D0-973D-C130636D9C6D}" type="presParOf" srcId="{CB02672A-7BF4-4E8A-AA13-37B71868E941}" destId="{2A8EF9F9-1818-4B6D-B6F8-06D203EA3816}" srcOrd="0" destOrd="0" presId="urn:microsoft.com/office/officeart/2005/8/layout/chevron2"/>
    <dgm:cxn modelId="{324FD4D7-0EEB-43EE-8872-25FD1D1C7166}" type="presParOf" srcId="{CB02672A-7BF4-4E8A-AA13-37B71868E941}" destId="{643CFAC9-A134-4A2E-8E42-33E53162B254}" srcOrd="1" destOrd="0" presId="urn:microsoft.com/office/officeart/2005/8/layout/chevron2"/>
    <dgm:cxn modelId="{D16B90ED-4F73-4112-BA05-CF00ED80FA31}" type="presParOf" srcId="{9EF574AC-E28B-40C0-BCDD-6A6053D1ACF1}" destId="{AEFCAC01-A51E-4B1F-BDE4-3771E69C91A6}" srcOrd="3" destOrd="0" presId="urn:microsoft.com/office/officeart/2005/8/layout/chevron2"/>
    <dgm:cxn modelId="{0CB56399-9BA1-433B-AB68-96F5773C5A23}" type="presParOf" srcId="{9EF574AC-E28B-40C0-BCDD-6A6053D1ACF1}" destId="{AFE199AF-9277-48A4-8648-119FBB5B84D1}" srcOrd="4" destOrd="0" presId="urn:microsoft.com/office/officeart/2005/8/layout/chevron2"/>
    <dgm:cxn modelId="{CE7E6EDD-A25D-4076-8D66-9272CD9DE5BE}" type="presParOf" srcId="{AFE199AF-9277-48A4-8648-119FBB5B84D1}" destId="{CFF7E2F2-AB39-44CD-9032-9658B704365A}" srcOrd="0" destOrd="0" presId="urn:microsoft.com/office/officeart/2005/8/layout/chevron2"/>
    <dgm:cxn modelId="{835896F5-D3D5-4336-9F48-85B042BCDD5E}" type="presParOf" srcId="{AFE199AF-9277-48A4-8648-119FBB5B84D1}" destId="{5CAEDB31-3464-4100-8C1F-33422D72022C}"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FC4D1E-BC08-4450-BD83-00CB07CB9A51}">
      <dsp:nvSpPr>
        <dsp:cNvPr id="0" name=""/>
        <dsp:cNvSpPr/>
      </dsp:nvSpPr>
      <dsp:spPr>
        <a:xfrm>
          <a:off x="2819" y="106271"/>
          <a:ext cx="3435585" cy="1374234"/>
        </a:xfrm>
        <a:prstGeom prst="chevron">
          <a:avLst/>
        </a:prstGeom>
        <a:solidFill>
          <a:schemeClr val="accent1">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6015" tIns="38672" rIns="38672" bIns="38672" numCol="1" spcCol="1270" anchor="ctr" anchorCtr="0">
          <a:noAutofit/>
        </a:bodyPr>
        <a:lstStyle/>
        <a:p>
          <a:pPr marL="0" lvl="0" indent="0" algn="ctr" defTabSz="1289050">
            <a:lnSpc>
              <a:spcPct val="90000"/>
            </a:lnSpc>
            <a:spcBef>
              <a:spcPct val="0"/>
            </a:spcBef>
            <a:spcAft>
              <a:spcPct val="35000"/>
            </a:spcAft>
            <a:buNone/>
          </a:pPr>
          <a:r>
            <a:rPr lang="en-US" sz="2900" kern="1200" dirty="0"/>
            <a:t>Bal </a:t>
          </a:r>
          <a:r>
            <a:rPr lang="en-US" sz="2900" kern="1200" dirty="0" err="1"/>
            <a:t>laag</a:t>
          </a:r>
          <a:r>
            <a:rPr lang="en-US" sz="2900" kern="1200" dirty="0"/>
            <a:t> </a:t>
          </a:r>
          <a:r>
            <a:rPr lang="en-US" sz="2900" kern="1200" dirty="0" err="1"/>
            <a:t>naar</a:t>
          </a:r>
          <a:r>
            <a:rPr lang="en-US" sz="2900" kern="1200" dirty="0"/>
            <a:t> keeper</a:t>
          </a:r>
          <a:endParaRPr lang="nl-NL" sz="2900" kern="1200" dirty="0"/>
        </a:p>
      </dsp:txBody>
      <dsp:txXfrm>
        <a:off x="689936" y="106271"/>
        <a:ext cx="2061351" cy="1374234"/>
      </dsp:txXfrm>
    </dsp:sp>
    <dsp:sp modelId="{6636B5CD-894D-4E66-864B-76B4E11C612E}">
      <dsp:nvSpPr>
        <dsp:cNvPr id="0" name=""/>
        <dsp:cNvSpPr/>
      </dsp:nvSpPr>
      <dsp:spPr>
        <a:xfrm>
          <a:off x="3094847" y="106271"/>
          <a:ext cx="3435585" cy="1374234"/>
        </a:xfrm>
        <a:prstGeom prst="chevron">
          <a:avLst/>
        </a:prstGeom>
        <a:solidFill>
          <a:schemeClr val="accent1">
            <a:hueOff val="0"/>
            <a:satOff val="0"/>
            <a:lumOff val="0"/>
            <a:alpha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6015" tIns="38672" rIns="38672" bIns="38672" numCol="1" spcCol="1270" anchor="ctr" anchorCtr="0">
          <a:noAutofit/>
        </a:bodyPr>
        <a:lstStyle/>
        <a:p>
          <a:pPr marL="0" lvl="0" indent="0" algn="ctr" defTabSz="1289050">
            <a:lnSpc>
              <a:spcPct val="90000"/>
            </a:lnSpc>
            <a:spcBef>
              <a:spcPct val="0"/>
            </a:spcBef>
            <a:spcAft>
              <a:spcPct val="35000"/>
            </a:spcAft>
            <a:buNone/>
          </a:pPr>
          <a:r>
            <a:rPr lang="en-US" sz="2900" kern="1200" dirty="0"/>
            <a:t>Bal </a:t>
          </a:r>
          <a:r>
            <a:rPr lang="en-US" sz="2900" kern="1200" dirty="0" err="1"/>
            <a:t>laag</a:t>
          </a:r>
          <a:r>
            <a:rPr lang="en-US" sz="2900" kern="1200" dirty="0"/>
            <a:t> </a:t>
          </a:r>
          <a:r>
            <a:rPr lang="en-US" sz="2900" kern="1200" dirty="0" err="1"/>
            <a:t>weg</a:t>
          </a:r>
          <a:r>
            <a:rPr lang="en-US" sz="2900" kern="1200" dirty="0"/>
            <a:t> van keeper</a:t>
          </a:r>
          <a:endParaRPr lang="nl-NL" sz="2900" kern="1200" dirty="0"/>
        </a:p>
      </dsp:txBody>
      <dsp:txXfrm>
        <a:off x="3781964" y="106271"/>
        <a:ext cx="2061351" cy="1374234"/>
      </dsp:txXfrm>
    </dsp:sp>
    <dsp:sp modelId="{18F46518-22AE-4C8B-89F9-399C0B492895}">
      <dsp:nvSpPr>
        <dsp:cNvPr id="0" name=""/>
        <dsp:cNvSpPr/>
      </dsp:nvSpPr>
      <dsp:spPr>
        <a:xfrm>
          <a:off x="6186874" y="106271"/>
          <a:ext cx="3435585" cy="1374234"/>
        </a:xfrm>
        <a:prstGeom prst="chevron">
          <a:avLst/>
        </a:prstGeom>
        <a:solidFill>
          <a:schemeClr val="accent1">
            <a:hueOff val="0"/>
            <a:satOff val="0"/>
            <a:lumOff val="0"/>
            <a:alpha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6015" tIns="38672" rIns="38672" bIns="38672" numCol="1" spcCol="1270" anchor="ctr" anchorCtr="0">
          <a:noAutofit/>
        </a:bodyPr>
        <a:lstStyle/>
        <a:p>
          <a:pPr marL="0" lvl="0" indent="0" algn="ctr" defTabSz="1289050">
            <a:lnSpc>
              <a:spcPct val="90000"/>
            </a:lnSpc>
            <a:spcBef>
              <a:spcPct val="0"/>
            </a:spcBef>
            <a:spcAft>
              <a:spcPct val="35000"/>
            </a:spcAft>
            <a:buNone/>
          </a:pPr>
          <a:r>
            <a:rPr lang="en-US" sz="2900" kern="1200" dirty="0" err="1"/>
            <a:t>Doorspelen</a:t>
          </a:r>
          <a:r>
            <a:rPr lang="en-US" sz="2900" kern="1200" dirty="0"/>
            <a:t>!</a:t>
          </a:r>
          <a:endParaRPr lang="nl-NL" sz="2900" kern="1200" dirty="0"/>
        </a:p>
      </dsp:txBody>
      <dsp:txXfrm>
        <a:off x="6873991" y="106271"/>
        <a:ext cx="2061351" cy="13742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72961F-85B6-436D-86F1-C0654F804AFD}">
      <dsp:nvSpPr>
        <dsp:cNvPr id="0" name=""/>
        <dsp:cNvSpPr/>
      </dsp:nvSpPr>
      <dsp:spPr>
        <a:xfrm>
          <a:off x="2819" y="44460"/>
          <a:ext cx="3435585" cy="1374234"/>
        </a:xfrm>
        <a:prstGeom prst="chevron">
          <a:avLst/>
        </a:prstGeom>
        <a:solidFill>
          <a:schemeClr val="accent4">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012" tIns="30671" rIns="30671" bIns="30671" numCol="1" spcCol="1270" anchor="ctr" anchorCtr="0">
          <a:noAutofit/>
        </a:bodyPr>
        <a:lstStyle/>
        <a:p>
          <a:pPr marL="0" lvl="0" indent="0" algn="ctr" defTabSz="1022350">
            <a:lnSpc>
              <a:spcPct val="90000"/>
            </a:lnSpc>
            <a:spcBef>
              <a:spcPct val="0"/>
            </a:spcBef>
            <a:spcAft>
              <a:spcPct val="35000"/>
            </a:spcAft>
            <a:buNone/>
          </a:pPr>
          <a:r>
            <a:rPr lang="en-US" sz="2300" kern="1200" dirty="0"/>
            <a:t>Bal </a:t>
          </a:r>
          <a:r>
            <a:rPr lang="en-US" sz="2300" kern="1200" dirty="0" err="1"/>
            <a:t>laag</a:t>
          </a:r>
          <a:r>
            <a:rPr lang="en-US" sz="2300" kern="1200" dirty="0"/>
            <a:t> </a:t>
          </a:r>
          <a:r>
            <a:rPr lang="en-US" sz="2300" kern="1200" dirty="0" err="1"/>
            <a:t>naar</a:t>
          </a:r>
          <a:r>
            <a:rPr lang="en-US" sz="2300" kern="1200" dirty="0"/>
            <a:t> keeper</a:t>
          </a:r>
          <a:endParaRPr lang="nl-NL" sz="2300" kern="1200" dirty="0"/>
        </a:p>
      </dsp:txBody>
      <dsp:txXfrm>
        <a:off x="689936" y="44460"/>
        <a:ext cx="2061351" cy="1374234"/>
      </dsp:txXfrm>
    </dsp:sp>
    <dsp:sp modelId="{45D7E1E8-6765-4D9B-8949-C2EF1D59C7AC}">
      <dsp:nvSpPr>
        <dsp:cNvPr id="0" name=""/>
        <dsp:cNvSpPr/>
      </dsp:nvSpPr>
      <dsp:spPr>
        <a:xfrm>
          <a:off x="3094847" y="44460"/>
          <a:ext cx="3435585" cy="1374234"/>
        </a:xfrm>
        <a:prstGeom prst="chevron">
          <a:avLst/>
        </a:prstGeom>
        <a:solidFill>
          <a:schemeClr val="accent4">
            <a:hueOff val="0"/>
            <a:satOff val="0"/>
            <a:lumOff val="0"/>
            <a:alpha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012" tIns="30671" rIns="30671" bIns="30671" numCol="1" spcCol="1270" anchor="ctr" anchorCtr="0">
          <a:noAutofit/>
        </a:bodyPr>
        <a:lstStyle/>
        <a:p>
          <a:pPr marL="0" lvl="0" indent="0" algn="ctr" defTabSz="1022350">
            <a:lnSpc>
              <a:spcPct val="90000"/>
            </a:lnSpc>
            <a:spcBef>
              <a:spcPct val="0"/>
            </a:spcBef>
            <a:spcAft>
              <a:spcPct val="35000"/>
            </a:spcAft>
            <a:buNone/>
          </a:pPr>
          <a:r>
            <a:rPr lang="en-US" sz="2300" kern="1200" dirty="0"/>
            <a:t>Bal </a:t>
          </a:r>
          <a:r>
            <a:rPr lang="en-US" sz="2300" kern="1200" dirty="0" err="1"/>
            <a:t>hoog</a:t>
          </a:r>
          <a:r>
            <a:rPr lang="en-US" sz="2300" kern="1200" dirty="0"/>
            <a:t> </a:t>
          </a:r>
          <a:r>
            <a:rPr lang="en-US" sz="2300" kern="1200" dirty="0" err="1"/>
            <a:t>weg</a:t>
          </a:r>
          <a:r>
            <a:rPr lang="en-US" sz="2300" kern="1200" dirty="0"/>
            <a:t> van keeper</a:t>
          </a:r>
          <a:endParaRPr lang="nl-NL" sz="2300" kern="1200" dirty="0"/>
        </a:p>
      </dsp:txBody>
      <dsp:txXfrm>
        <a:off x="3781964" y="44460"/>
        <a:ext cx="2061351" cy="1374234"/>
      </dsp:txXfrm>
    </dsp:sp>
    <dsp:sp modelId="{8A0A1B94-4AB0-4365-AA07-23D22C09B341}">
      <dsp:nvSpPr>
        <dsp:cNvPr id="0" name=""/>
        <dsp:cNvSpPr/>
      </dsp:nvSpPr>
      <dsp:spPr>
        <a:xfrm>
          <a:off x="6186874" y="44460"/>
          <a:ext cx="3435585" cy="1374234"/>
        </a:xfrm>
        <a:prstGeom prst="chevron">
          <a:avLst/>
        </a:prstGeom>
        <a:solidFill>
          <a:schemeClr val="accent4">
            <a:hueOff val="0"/>
            <a:satOff val="0"/>
            <a:lumOff val="0"/>
            <a:alpha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012" tIns="30671" rIns="30671" bIns="30671" numCol="1" spcCol="1270" anchor="ctr" anchorCtr="0">
          <a:noAutofit/>
        </a:bodyPr>
        <a:lstStyle/>
        <a:p>
          <a:pPr marL="0" lvl="0" indent="0" algn="ctr" defTabSz="1022350">
            <a:lnSpc>
              <a:spcPct val="90000"/>
            </a:lnSpc>
            <a:spcBef>
              <a:spcPct val="0"/>
            </a:spcBef>
            <a:spcAft>
              <a:spcPct val="35000"/>
            </a:spcAft>
            <a:buNone/>
          </a:pPr>
          <a:r>
            <a:rPr lang="en-US" sz="2300" kern="1200" dirty="0" err="1"/>
            <a:t>Geen</a:t>
          </a:r>
          <a:r>
            <a:rPr lang="en-US" sz="2300" kern="1200" dirty="0"/>
            <a:t> </a:t>
          </a:r>
          <a:r>
            <a:rPr lang="en-US" sz="2300" kern="1200" dirty="0" err="1"/>
            <a:t>invloed</a:t>
          </a:r>
          <a:r>
            <a:rPr lang="en-US" sz="2300" kern="1200" dirty="0"/>
            <a:t> of </a:t>
          </a:r>
          <a:r>
            <a:rPr lang="en-US" sz="2300" kern="1200" dirty="0" err="1"/>
            <a:t>gevaar</a:t>
          </a:r>
          <a:r>
            <a:rPr lang="en-US" sz="2300" kern="1200" dirty="0"/>
            <a:t> </a:t>
          </a:r>
          <a:r>
            <a:rPr lang="en-US" sz="2300" kern="1200" dirty="0">
              <a:sym typeface="Wingdings" panose="05000000000000000000" pitchFamily="2" charset="2"/>
            </a:rPr>
            <a:t> </a:t>
          </a:r>
          <a:r>
            <a:rPr lang="en-US" sz="2300" kern="1200" dirty="0" err="1">
              <a:sym typeface="Wingdings" panose="05000000000000000000" pitchFamily="2" charset="2"/>
            </a:rPr>
            <a:t>doorspelen</a:t>
          </a:r>
          <a:r>
            <a:rPr lang="en-US" sz="2300" kern="1200" dirty="0">
              <a:sym typeface="Wingdings" panose="05000000000000000000" pitchFamily="2" charset="2"/>
            </a:rPr>
            <a:t>, </a:t>
          </a:r>
          <a:r>
            <a:rPr lang="en-US" sz="2300" kern="1200" dirty="0" err="1">
              <a:sym typeface="Wingdings" panose="05000000000000000000" pitchFamily="2" charset="2"/>
            </a:rPr>
            <a:t>anders</a:t>
          </a:r>
          <a:r>
            <a:rPr lang="en-US" sz="2300" kern="1200" dirty="0">
              <a:sym typeface="Wingdings" panose="05000000000000000000" pitchFamily="2" charset="2"/>
            </a:rPr>
            <a:t> SC</a:t>
          </a:r>
          <a:endParaRPr lang="nl-NL" sz="2300" kern="1200" dirty="0"/>
        </a:p>
      </dsp:txBody>
      <dsp:txXfrm>
        <a:off x="6873991" y="44460"/>
        <a:ext cx="2061351" cy="13742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FE518A-32B1-4BAB-9036-E8BCBF928630}">
      <dsp:nvSpPr>
        <dsp:cNvPr id="0" name=""/>
        <dsp:cNvSpPr/>
      </dsp:nvSpPr>
      <dsp:spPr>
        <a:xfrm>
          <a:off x="2819" y="106271"/>
          <a:ext cx="3435585" cy="1374234"/>
        </a:xfrm>
        <a:prstGeom prst="chevron">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33338" rIns="33338" bIns="33338" numCol="1" spcCol="1270" anchor="ctr" anchorCtr="0">
          <a:noAutofit/>
        </a:bodyPr>
        <a:lstStyle/>
        <a:p>
          <a:pPr marL="0" lvl="0" indent="0" algn="ctr" defTabSz="1111250">
            <a:lnSpc>
              <a:spcPct val="90000"/>
            </a:lnSpc>
            <a:spcBef>
              <a:spcPct val="0"/>
            </a:spcBef>
            <a:spcAft>
              <a:spcPct val="35000"/>
            </a:spcAft>
            <a:buNone/>
          </a:pPr>
          <a:r>
            <a:rPr lang="en-US" sz="2500" kern="1200" dirty="0"/>
            <a:t>Bal </a:t>
          </a:r>
          <a:r>
            <a:rPr lang="en-US" sz="2500" kern="1200" dirty="0" err="1"/>
            <a:t>hoog</a:t>
          </a:r>
          <a:r>
            <a:rPr lang="en-US" sz="2500" kern="1200" dirty="0"/>
            <a:t> </a:t>
          </a:r>
          <a:r>
            <a:rPr lang="en-US" sz="2500" kern="1200" dirty="0" err="1"/>
            <a:t>naar</a:t>
          </a:r>
          <a:r>
            <a:rPr lang="en-US" sz="2500" kern="1200" dirty="0"/>
            <a:t> keeper</a:t>
          </a:r>
          <a:endParaRPr lang="nl-NL" sz="2500" kern="1200" dirty="0"/>
        </a:p>
      </dsp:txBody>
      <dsp:txXfrm>
        <a:off x="689936" y="106271"/>
        <a:ext cx="2061351" cy="1374234"/>
      </dsp:txXfrm>
    </dsp:sp>
    <dsp:sp modelId="{D6B7FDED-5C9C-4130-901A-485569416DBF}">
      <dsp:nvSpPr>
        <dsp:cNvPr id="0" name=""/>
        <dsp:cNvSpPr/>
      </dsp:nvSpPr>
      <dsp:spPr>
        <a:xfrm>
          <a:off x="3094847" y="106271"/>
          <a:ext cx="3435585" cy="1374234"/>
        </a:xfrm>
        <a:prstGeom prst="chevron">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33338" rIns="33338" bIns="33338" numCol="1" spcCol="1270" anchor="ctr" anchorCtr="0">
          <a:noAutofit/>
        </a:bodyPr>
        <a:lstStyle/>
        <a:p>
          <a:pPr marL="0" lvl="0" indent="0" algn="ctr" defTabSz="1111250">
            <a:lnSpc>
              <a:spcPct val="90000"/>
            </a:lnSpc>
            <a:spcBef>
              <a:spcPct val="0"/>
            </a:spcBef>
            <a:spcAft>
              <a:spcPct val="35000"/>
            </a:spcAft>
            <a:buNone/>
          </a:pPr>
          <a:r>
            <a:rPr lang="en-US" sz="2500" kern="1200" dirty="0"/>
            <a:t>Bal </a:t>
          </a:r>
          <a:r>
            <a:rPr lang="en-US" sz="2500" kern="1200" dirty="0" err="1"/>
            <a:t>hoog</a:t>
          </a:r>
          <a:r>
            <a:rPr lang="en-US" sz="2500" kern="1200" dirty="0"/>
            <a:t> </a:t>
          </a:r>
          <a:r>
            <a:rPr lang="en-US" sz="2500" kern="1200" dirty="0" err="1"/>
            <a:t>weg</a:t>
          </a:r>
          <a:r>
            <a:rPr lang="en-US" sz="2500" kern="1200" dirty="0"/>
            <a:t> van keeper</a:t>
          </a:r>
          <a:endParaRPr lang="nl-NL" sz="2500" kern="1200" dirty="0"/>
        </a:p>
      </dsp:txBody>
      <dsp:txXfrm>
        <a:off x="3781964" y="106271"/>
        <a:ext cx="2061351" cy="1374234"/>
      </dsp:txXfrm>
    </dsp:sp>
    <dsp:sp modelId="{011AEC89-BA59-494A-B20E-11834817C07D}">
      <dsp:nvSpPr>
        <dsp:cNvPr id="0" name=""/>
        <dsp:cNvSpPr/>
      </dsp:nvSpPr>
      <dsp:spPr>
        <a:xfrm>
          <a:off x="6186874" y="106271"/>
          <a:ext cx="3435585" cy="1374234"/>
        </a:xfrm>
        <a:prstGeom prst="chevron">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33338" rIns="33338" bIns="33338" numCol="1" spcCol="1270" anchor="ctr" anchorCtr="0">
          <a:noAutofit/>
        </a:bodyPr>
        <a:lstStyle/>
        <a:p>
          <a:pPr marL="0" lvl="0" indent="0" algn="ctr" defTabSz="1111250">
            <a:lnSpc>
              <a:spcPct val="90000"/>
            </a:lnSpc>
            <a:spcBef>
              <a:spcPct val="0"/>
            </a:spcBef>
            <a:spcAft>
              <a:spcPct val="35000"/>
            </a:spcAft>
            <a:buNone/>
          </a:pPr>
          <a:r>
            <a:rPr lang="en-US" sz="2500" kern="1200" dirty="0" err="1"/>
            <a:t>Geen</a:t>
          </a:r>
          <a:r>
            <a:rPr lang="en-US" sz="2500" kern="1200" dirty="0"/>
            <a:t> </a:t>
          </a:r>
          <a:r>
            <a:rPr lang="en-US" sz="2500" kern="1200" dirty="0" err="1"/>
            <a:t>gevaar</a:t>
          </a:r>
          <a:r>
            <a:rPr lang="en-US" sz="2500" kern="1200" dirty="0"/>
            <a:t> </a:t>
          </a:r>
          <a:r>
            <a:rPr lang="en-US" sz="2500" kern="1200" dirty="0">
              <a:sym typeface="Wingdings" panose="05000000000000000000" pitchFamily="2" charset="2"/>
            </a:rPr>
            <a:t> </a:t>
          </a:r>
          <a:r>
            <a:rPr lang="en-US" sz="2500" kern="1200" dirty="0" err="1">
              <a:sym typeface="Wingdings" panose="05000000000000000000" pitchFamily="2" charset="2"/>
            </a:rPr>
            <a:t>doorspelen</a:t>
          </a:r>
          <a:r>
            <a:rPr lang="en-US" sz="2500" kern="1200" dirty="0">
              <a:sym typeface="Wingdings" panose="05000000000000000000" pitchFamily="2" charset="2"/>
            </a:rPr>
            <a:t>, </a:t>
          </a:r>
          <a:r>
            <a:rPr lang="en-US" sz="2500" kern="1200" dirty="0" err="1">
              <a:sym typeface="Wingdings" panose="05000000000000000000" pitchFamily="2" charset="2"/>
            </a:rPr>
            <a:t>anders</a:t>
          </a:r>
          <a:r>
            <a:rPr lang="en-US" sz="2500" kern="1200" dirty="0">
              <a:sym typeface="Wingdings" panose="05000000000000000000" pitchFamily="2" charset="2"/>
            </a:rPr>
            <a:t> SC</a:t>
          </a:r>
          <a:endParaRPr lang="nl-NL" sz="2500" kern="1200" dirty="0"/>
        </a:p>
      </dsp:txBody>
      <dsp:txXfrm>
        <a:off x="6873991" y="106271"/>
        <a:ext cx="2061351" cy="137423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A4A347-25BC-4A6D-A8A4-446E3BA98DC1}">
      <dsp:nvSpPr>
        <dsp:cNvPr id="0" name=""/>
        <dsp:cNvSpPr/>
      </dsp:nvSpPr>
      <dsp:spPr>
        <a:xfrm>
          <a:off x="2291960" y="-246331"/>
          <a:ext cx="3179242" cy="172953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Keeper &amp; </a:t>
          </a:r>
          <a:r>
            <a:rPr lang="en-US" sz="2400" kern="1200" dirty="0" err="1"/>
            <a:t>bal</a:t>
          </a:r>
          <a:r>
            <a:rPr lang="en-US" sz="2400" kern="1200" dirty="0"/>
            <a:t> </a:t>
          </a:r>
          <a:r>
            <a:rPr lang="en-US" sz="2400" kern="1200" dirty="0" err="1"/>
            <a:t>binnen</a:t>
          </a:r>
          <a:r>
            <a:rPr lang="en-US" sz="2400" kern="1200" dirty="0"/>
            <a:t> de </a:t>
          </a:r>
          <a:r>
            <a:rPr lang="en-US" sz="2400" kern="1200" dirty="0" err="1"/>
            <a:t>cirkel</a:t>
          </a:r>
          <a:r>
            <a:rPr lang="en-US" sz="2400" kern="1200" dirty="0"/>
            <a:t> </a:t>
          </a:r>
          <a:r>
            <a:rPr lang="en-US" sz="2400" kern="1200" dirty="0">
              <a:sym typeface="Wingdings" panose="05000000000000000000" pitchFamily="2" charset="2"/>
            </a:rPr>
            <a:t> keeper mag </a:t>
          </a:r>
          <a:r>
            <a:rPr lang="en-US" sz="2400" kern="1200" dirty="0" err="1">
              <a:sym typeface="Wingdings" panose="05000000000000000000" pitchFamily="2" charset="2"/>
            </a:rPr>
            <a:t>liggend</a:t>
          </a:r>
          <a:r>
            <a:rPr lang="en-US" sz="2400" kern="1200" dirty="0">
              <a:sym typeface="Wingdings" panose="05000000000000000000" pitchFamily="2" charset="2"/>
            </a:rPr>
            <a:t> </a:t>
          </a:r>
          <a:r>
            <a:rPr lang="en-US" sz="2400" kern="1200" dirty="0" err="1">
              <a:sym typeface="Wingdings" panose="05000000000000000000" pitchFamily="2" charset="2"/>
            </a:rPr>
            <a:t>spelen</a:t>
          </a:r>
          <a:endParaRPr lang="nl-NL" sz="2400" kern="1200" dirty="0"/>
        </a:p>
      </dsp:txBody>
      <dsp:txXfrm>
        <a:off x="2342616" y="-195675"/>
        <a:ext cx="3077930" cy="1628227"/>
      </dsp:txXfrm>
    </dsp:sp>
    <dsp:sp modelId="{E7AD542B-5F41-42E5-BAD4-2679C2992115}">
      <dsp:nvSpPr>
        <dsp:cNvPr id="0" name=""/>
        <dsp:cNvSpPr/>
      </dsp:nvSpPr>
      <dsp:spPr>
        <a:xfrm rot="3423791">
          <a:off x="4521088" y="2028920"/>
          <a:ext cx="828290" cy="431844"/>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nl-NL" sz="1800" kern="1200"/>
        </a:p>
      </dsp:txBody>
      <dsp:txXfrm>
        <a:off x="4650641" y="2115289"/>
        <a:ext cx="569184" cy="259106"/>
      </dsp:txXfrm>
    </dsp:sp>
    <dsp:sp modelId="{A5949B21-E66E-4EE7-9ED9-CDC873ECB644}">
      <dsp:nvSpPr>
        <dsp:cNvPr id="0" name=""/>
        <dsp:cNvSpPr/>
      </dsp:nvSpPr>
      <dsp:spPr>
        <a:xfrm>
          <a:off x="4399263" y="3006477"/>
          <a:ext cx="3179242" cy="172953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Keeper &amp; </a:t>
          </a:r>
          <a:r>
            <a:rPr lang="en-US" sz="2400" kern="1200" dirty="0" err="1"/>
            <a:t>bal</a:t>
          </a:r>
          <a:r>
            <a:rPr lang="en-US" sz="2400" kern="1200" dirty="0"/>
            <a:t> </a:t>
          </a:r>
          <a:r>
            <a:rPr lang="en-US" sz="2400" kern="1200" dirty="0" err="1"/>
            <a:t>buiten</a:t>
          </a:r>
          <a:r>
            <a:rPr lang="en-US" sz="2400" kern="1200" dirty="0"/>
            <a:t> de </a:t>
          </a:r>
          <a:r>
            <a:rPr lang="en-US" sz="2400" kern="1200" dirty="0" err="1"/>
            <a:t>cirkel</a:t>
          </a:r>
          <a:r>
            <a:rPr lang="en-US" sz="2400" kern="1200" dirty="0"/>
            <a:t> </a:t>
          </a:r>
          <a:r>
            <a:rPr lang="en-US" sz="2400" kern="1200" dirty="0">
              <a:sym typeface="Wingdings" panose="05000000000000000000" pitchFamily="2" charset="2"/>
            </a:rPr>
            <a:t> keeper mag </a:t>
          </a:r>
          <a:r>
            <a:rPr lang="en-US" sz="2400" b="1" kern="1200" dirty="0" err="1">
              <a:solidFill>
                <a:srgbClr val="FF0000"/>
              </a:solidFill>
              <a:sym typeface="Wingdings" panose="05000000000000000000" pitchFamily="2" charset="2"/>
            </a:rPr>
            <a:t>niet</a:t>
          </a:r>
          <a:r>
            <a:rPr lang="en-US" sz="2400" kern="1200" dirty="0">
              <a:sym typeface="Wingdings" panose="05000000000000000000" pitchFamily="2" charset="2"/>
            </a:rPr>
            <a:t> </a:t>
          </a:r>
          <a:r>
            <a:rPr lang="en-US" sz="2400" kern="1200" dirty="0" err="1">
              <a:sym typeface="Wingdings" panose="05000000000000000000" pitchFamily="2" charset="2"/>
            </a:rPr>
            <a:t>liggend</a:t>
          </a:r>
          <a:r>
            <a:rPr lang="en-US" sz="2400" kern="1200" dirty="0">
              <a:sym typeface="Wingdings" panose="05000000000000000000" pitchFamily="2" charset="2"/>
            </a:rPr>
            <a:t> </a:t>
          </a:r>
          <a:r>
            <a:rPr lang="en-US" sz="2400" kern="1200" dirty="0" err="1">
              <a:sym typeface="Wingdings" panose="05000000000000000000" pitchFamily="2" charset="2"/>
            </a:rPr>
            <a:t>spelen</a:t>
          </a:r>
          <a:endParaRPr lang="nl-NL" sz="2400" kern="1200" dirty="0"/>
        </a:p>
      </dsp:txBody>
      <dsp:txXfrm>
        <a:off x="4449919" y="3057133"/>
        <a:ext cx="3077930" cy="1628227"/>
      </dsp:txXfrm>
    </dsp:sp>
    <dsp:sp modelId="{D98BC7FA-5BD1-41D5-B8B7-35F9CA3ABC18}">
      <dsp:nvSpPr>
        <dsp:cNvPr id="0" name=""/>
        <dsp:cNvSpPr/>
      </dsp:nvSpPr>
      <dsp:spPr>
        <a:xfrm rot="10800000">
          <a:off x="3467436" y="3655324"/>
          <a:ext cx="828290" cy="431844"/>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nl-NL" sz="1800" kern="1200"/>
        </a:p>
      </dsp:txBody>
      <dsp:txXfrm rot="10800000">
        <a:off x="3596989" y="3741693"/>
        <a:ext cx="569184" cy="259106"/>
      </dsp:txXfrm>
    </dsp:sp>
    <dsp:sp modelId="{BCAA7D75-DA0D-418A-9343-800037BBA122}">
      <dsp:nvSpPr>
        <dsp:cNvPr id="0" name=""/>
        <dsp:cNvSpPr/>
      </dsp:nvSpPr>
      <dsp:spPr>
        <a:xfrm>
          <a:off x="184658" y="3006477"/>
          <a:ext cx="3179242" cy="172953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Keeper </a:t>
          </a:r>
          <a:r>
            <a:rPr lang="en-US" sz="2400" kern="1200" dirty="0" err="1"/>
            <a:t>binnen</a:t>
          </a:r>
          <a:r>
            <a:rPr lang="en-US" sz="2400" kern="1200" dirty="0"/>
            <a:t> </a:t>
          </a:r>
          <a:r>
            <a:rPr lang="en-US" sz="2400" kern="1200" dirty="0" err="1"/>
            <a:t>cirkel</a:t>
          </a:r>
          <a:r>
            <a:rPr lang="en-US" sz="2400" kern="1200" dirty="0"/>
            <a:t>, </a:t>
          </a:r>
          <a:r>
            <a:rPr lang="en-US" sz="2400" kern="1200" dirty="0" err="1"/>
            <a:t>bal</a:t>
          </a:r>
          <a:r>
            <a:rPr lang="en-US" sz="2400" kern="1200" dirty="0"/>
            <a:t> </a:t>
          </a:r>
          <a:r>
            <a:rPr lang="en-US" sz="2400" kern="1200" dirty="0" err="1"/>
            <a:t>buiten</a:t>
          </a:r>
          <a:r>
            <a:rPr lang="en-US" sz="2400" kern="1200" dirty="0"/>
            <a:t> </a:t>
          </a:r>
          <a:r>
            <a:rPr lang="en-US" sz="2400" kern="1200" dirty="0" err="1"/>
            <a:t>cirkel</a:t>
          </a:r>
          <a:r>
            <a:rPr lang="en-US" sz="2400" kern="1200" dirty="0"/>
            <a:t> </a:t>
          </a:r>
          <a:r>
            <a:rPr lang="en-US" sz="2400" kern="1200" dirty="0">
              <a:sym typeface="Wingdings" panose="05000000000000000000" pitchFamily="2" charset="2"/>
            </a:rPr>
            <a:t> keeper mag </a:t>
          </a:r>
          <a:r>
            <a:rPr lang="en-US" sz="2400" b="1" kern="1200" dirty="0" err="1">
              <a:solidFill>
                <a:srgbClr val="FF0000"/>
              </a:solidFill>
              <a:sym typeface="Wingdings" panose="05000000000000000000" pitchFamily="2" charset="2"/>
            </a:rPr>
            <a:t>niet</a:t>
          </a:r>
          <a:r>
            <a:rPr lang="en-US" sz="2400" kern="1200" dirty="0">
              <a:sym typeface="Wingdings" panose="05000000000000000000" pitchFamily="2" charset="2"/>
            </a:rPr>
            <a:t> </a:t>
          </a:r>
          <a:r>
            <a:rPr lang="en-US" sz="2400" kern="1200" dirty="0" err="1">
              <a:sym typeface="Wingdings" panose="05000000000000000000" pitchFamily="2" charset="2"/>
            </a:rPr>
            <a:t>liggend</a:t>
          </a:r>
          <a:r>
            <a:rPr lang="en-US" sz="2400" kern="1200" dirty="0">
              <a:sym typeface="Wingdings" panose="05000000000000000000" pitchFamily="2" charset="2"/>
            </a:rPr>
            <a:t> </a:t>
          </a:r>
          <a:r>
            <a:rPr lang="en-US" sz="2400" kern="1200" dirty="0" err="1">
              <a:sym typeface="Wingdings" panose="05000000000000000000" pitchFamily="2" charset="2"/>
            </a:rPr>
            <a:t>spelen</a:t>
          </a:r>
          <a:endParaRPr lang="nl-NL" sz="2400" kern="1200" dirty="0"/>
        </a:p>
      </dsp:txBody>
      <dsp:txXfrm>
        <a:off x="235314" y="3057133"/>
        <a:ext cx="3077930" cy="1628227"/>
      </dsp:txXfrm>
    </dsp:sp>
    <dsp:sp modelId="{D87FF6B7-D164-48DD-B72E-54155A56D9AB}">
      <dsp:nvSpPr>
        <dsp:cNvPr id="0" name=""/>
        <dsp:cNvSpPr/>
      </dsp:nvSpPr>
      <dsp:spPr>
        <a:xfrm rot="18176209">
          <a:off x="2413785" y="2028920"/>
          <a:ext cx="828290" cy="431844"/>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nl-NL" sz="1800" kern="1200"/>
        </a:p>
      </dsp:txBody>
      <dsp:txXfrm>
        <a:off x="2543338" y="2115289"/>
        <a:ext cx="569184" cy="25910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0EFF6C-DC5F-4752-9507-29A59E9A83B2}">
      <dsp:nvSpPr>
        <dsp:cNvPr id="0" name=""/>
        <dsp:cNvSpPr/>
      </dsp:nvSpPr>
      <dsp:spPr>
        <a:xfrm rot="5400000">
          <a:off x="-272409" y="273882"/>
          <a:ext cx="1816060" cy="1271242"/>
        </a:xfrm>
        <a:prstGeom prst="chevron">
          <a:avLst/>
        </a:prstGeom>
        <a:gradFill rotWithShape="0">
          <a:gsLst>
            <a:gs pos="0">
              <a:schemeClr val="accent1">
                <a:hueOff val="0"/>
                <a:satOff val="0"/>
                <a:lumOff val="0"/>
                <a:alphaOff val="0"/>
                <a:tint val="100000"/>
                <a:shade val="100000"/>
                <a:satMod val="129999"/>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Time out</a:t>
          </a:r>
          <a:endParaRPr lang="nl-NL" sz="1800" kern="1200" dirty="0"/>
        </a:p>
      </dsp:txBody>
      <dsp:txXfrm rot="-5400000">
        <a:off x="0" y="637094"/>
        <a:ext cx="1271242" cy="544818"/>
      </dsp:txXfrm>
    </dsp:sp>
    <dsp:sp modelId="{9920267A-64EF-45FF-9372-6B681CBC733A}">
      <dsp:nvSpPr>
        <dsp:cNvPr id="0" name=""/>
        <dsp:cNvSpPr/>
      </dsp:nvSpPr>
      <dsp:spPr>
        <a:xfrm rot="5400000">
          <a:off x="5069983" y="-3797266"/>
          <a:ext cx="1180439" cy="8777920"/>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13360" tIns="19050" rIns="19050" bIns="19050" numCol="1" spcCol="1270" anchor="ctr" anchorCtr="0">
          <a:noAutofit/>
        </a:bodyPr>
        <a:lstStyle/>
        <a:p>
          <a:pPr marL="285750" lvl="1" indent="-285750" algn="l" defTabSz="1333500">
            <a:lnSpc>
              <a:spcPct val="90000"/>
            </a:lnSpc>
            <a:spcBef>
              <a:spcPct val="0"/>
            </a:spcBef>
            <a:spcAft>
              <a:spcPct val="15000"/>
            </a:spcAft>
            <a:buChar char="•"/>
          </a:pPr>
          <a:r>
            <a:rPr lang="en-US" sz="3000" kern="1200" dirty="0" err="1"/>
            <a:t>Geldt</a:t>
          </a:r>
          <a:r>
            <a:rPr lang="en-US" sz="3000" kern="1200" dirty="0"/>
            <a:t> </a:t>
          </a:r>
          <a:r>
            <a:rPr lang="en-US" sz="3000" kern="1200" dirty="0" err="1"/>
            <a:t>alléén</a:t>
          </a:r>
          <a:r>
            <a:rPr lang="en-US" sz="3000" kern="1200" dirty="0"/>
            <a:t> in de </a:t>
          </a:r>
          <a:r>
            <a:rPr lang="en-US" sz="3000" kern="1200" dirty="0" err="1"/>
            <a:t>Hoofdklasse</a:t>
          </a:r>
          <a:r>
            <a:rPr lang="en-US" sz="3000" kern="1200" dirty="0"/>
            <a:t>!</a:t>
          </a:r>
          <a:endParaRPr lang="nl-NL" sz="3000" kern="1200" dirty="0"/>
        </a:p>
      </dsp:txBody>
      <dsp:txXfrm rot="-5400000">
        <a:off x="1271243" y="59098"/>
        <a:ext cx="8720296" cy="1065191"/>
      </dsp:txXfrm>
    </dsp:sp>
    <dsp:sp modelId="{2A8EF9F9-1818-4B6D-B6F8-06D203EA3816}">
      <dsp:nvSpPr>
        <dsp:cNvPr id="0" name=""/>
        <dsp:cNvSpPr/>
      </dsp:nvSpPr>
      <dsp:spPr>
        <a:xfrm rot="5400000">
          <a:off x="-272409" y="1897956"/>
          <a:ext cx="1816060" cy="1271242"/>
        </a:xfrm>
        <a:prstGeom prst="chevron">
          <a:avLst/>
        </a:prstGeom>
        <a:gradFill rotWithShape="0">
          <a:gsLst>
            <a:gs pos="0">
              <a:schemeClr val="accent1">
                <a:hueOff val="0"/>
                <a:satOff val="0"/>
                <a:lumOff val="0"/>
                <a:alphaOff val="0"/>
                <a:tint val="100000"/>
                <a:shade val="100000"/>
                <a:satMod val="129999"/>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err="1"/>
            <a:t>Verkeerde</a:t>
          </a:r>
          <a:r>
            <a:rPr lang="en-US" sz="1800" kern="1200" dirty="0"/>
            <a:t> </a:t>
          </a:r>
          <a:r>
            <a:rPr lang="en-US" sz="1800" kern="1200" dirty="0" err="1"/>
            <a:t>wissel</a:t>
          </a:r>
          <a:r>
            <a:rPr lang="en-US" sz="1800" kern="1200" dirty="0"/>
            <a:t> </a:t>
          </a:r>
          <a:endParaRPr lang="nl-NL" sz="1800" kern="1200" dirty="0"/>
        </a:p>
      </dsp:txBody>
      <dsp:txXfrm rot="-5400000">
        <a:off x="0" y="2261168"/>
        <a:ext cx="1271242" cy="544818"/>
      </dsp:txXfrm>
    </dsp:sp>
    <dsp:sp modelId="{643CFAC9-A134-4A2E-8E42-33E53162B254}">
      <dsp:nvSpPr>
        <dsp:cNvPr id="0" name=""/>
        <dsp:cNvSpPr/>
      </dsp:nvSpPr>
      <dsp:spPr>
        <a:xfrm rot="5400000">
          <a:off x="5069983" y="-2173193"/>
          <a:ext cx="1180439" cy="8777920"/>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13360" tIns="19050" rIns="19050" bIns="19050" numCol="1" spcCol="1270" anchor="ctr" anchorCtr="0">
          <a:noAutofit/>
        </a:bodyPr>
        <a:lstStyle/>
        <a:p>
          <a:pPr marL="285750" lvl="1" indent="-285750" algn="l" defTabSz="1333500">
            <a:lnSpc>
              <a:spcPct val="90000"/>
            </a:lnSpc>
            <a:spcBef>
              <a:spcPct val="0"/>
            </a:spcBef>
            <a:spcAft>
              <a:spcPct val="15000"/>
            </a:spcAft>
            <a:buChar char="•"/>
          </a:pPr>
          <a:r>
            <a:rPr lang="en-US" sz="3000" kern="1200" dirty="0" err="1"/>
            <a:t>Strafcorner</a:t>
          </a:r>
          <a:endParaRPr lang="nl-NL" sz="3000" kern="1200" dirty="0"/>
        </a:p>
        <a:p>
          <a:pPr marL="285750" lvl="1" indent="-285750" algn="l" defTabSz="1333500">
            <a:lnSpc>
              <a:spcPct val="90000"/>
            </a:lnSpc>
            <a:spcBef>
              <a:spcPct val="0"/>
            </a:spcBef>
            <a:spcAft>
              <a:spcPct val="15000"/>
            </a:spcAft>
            <a:buChar char="•"/>
          </a:pPr>
          <a:r>
            <a:rPr lang="en-US" sz="3000" kern="1200" dirty="0" err="1"/>
            <a:t>Mogelijkheid</a:t>
          </a:r>
          <a:r>
            <a:rPr lang="en-US" sz="3000" kern="1200" dirty="0"/>
            <a:t> </a:t>
          </a:r>
          <a:r>
            <a:rPr lang="en-US" sz="3000" kern="1200" dirty="0" err="1"/>
            <a:t>persoonlijke</a:t>
          </a:r>
          <a:r>
            <a:rPr lang="en-US" sz="3000" kern="1200" dirty="0"/>
            <a:t> </a:t>
          </a:r>
          <a:r>
            <a:rPr lang="en-US" sz="3000" kern="1200" dirty="0" err="1"/>
            <a:t>straf</a:t>
          </a:r>
          <a:r>
            <a:rPr lang="en-US" sz="3000" kern="1200" dirty="0"/>
            <a:t> </a:t>
          </a:r>
          <a:r>
            <a:rPr lang="en-US" sz="3000" kern="1200" dirty="0" err="1"/>
            <a:t>voor</a:t>
          </a:r>
          <a:r>
            <a:rPr lang="en-US" sz="3000" kern="1200" dirty="0"/>
            <a:t> de </a:t>
          </a:r>
          <a:r>
            <a:rPr lang="en-US" sz="3000" kern="1200" dirty="0" err="1"/>
            <a:t>aanvoerder</a:t>
          </a:r>
          <a:r>
            <a:rPr lang="en-US" sz="3000" kern="1200" dirty="0"/>
            <a:t> </a:t>
          </a:r>
          <a:endParaRPr lang="nl-NL" sz="3000" kern="1200" dirty="0"/>
        </a:p>
      </dsp:txBody>
      <dsp:txXfrm rot="-5400000">
        <a:off x="1271243" y="1683171"/>
        <a:ext cx="8720296" cy="1065191"/>
      </dsp:txXfrm>
    </dsp:sp>
    <dsp:sp modelId="{CFF7E2F2-AB39-44CD-9032-9658B704365A}">
      <dsp:nvSpPr>
        <dsp:cNvPr id="0" name=""/>
        <dsp:cNvSpPr/>
      </dsp:nvSpPr>
      <dsp:spPr>
        <a:xfrm rot="5400000">
          <a:off x="-272409" y="3522029"/>
          <a:ext cx="1816060" cy="1271242"/>
        </a:xfrm>
        <a:prstGeom prst="chevron">
          <a:avLst/>
        </a:prstGeom>
        <a:gradFill rotWithShape="0">
          <a:gsLst>
            <a:gs pos="0">
              <a:schemeClr val="accent1">
                <a:hueOff val="0"/>
                <a:satOff val="0"/>
                <a:lumOff val="0"/>
                <a:alphaOff val="0"/>
                <a:tint val="100000"/>
                <a:shade val="100000"/>
                <a:satMod val="129999"/>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Maskers in het veld</a:t>
          </a:r>
          <a:endParaRPr lang="nl-NL" sz="1800" kern="1200" dirty="0"/>
        </a:p>
      </dsp:txBody>
      <dsp:txXfrm rot="-5400000">
        <a:off x="0" y="3885241"/>
        <a:ext cx="1271242" cy="544818"/>
      </dsp:txXfrm>
    </dsp:sp>
    <dsp:sp modelId="{5CAEDB31-3464-4100-8C1F-33422D72022C}">
      <dsp:nvSpPr>
        <dsp:cNvPr id="0" name=""/>
        <dsp:cNvSpPr/>
      </dsp:nvSpPr>
      <dsp:spPr>
        <a:xfrm rot="5400000">
          <a:off x="5069983" y="-549119"/>
          <a:ext cx="1180439" cy="8777920"/>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13360" tIns="19050" rIns="19050" bIns="19050" numCol="1" spcCol="1270" anchor="ctr" anchorCtr="0">
          <a:noAutofit/>
        </a:bodyPr>
        <a:lstStyle/>
        <a:p>
          <a:pPr marL="285750" lvl="1" indent="-285750" algn="l" defTabSz="1333500">
            <a:lnSpc>
              <a:spcPct val="90000"/>
            </a:lnSpc>
            <a:spcBef>
              <a:spcPct val="0"/>
            </a:spcBef>
            <a:spcAft>
              <a:spcPct val="15000"/>
            </a:spcAft>
            <a:buChar char="•"/>
          </a:pPr>
          <a:r>
            <a:rPr lang="en-US" sz="3000" kern="1200" dirty="0"/>
            <a:t>In de </a:t>
          </a:r>
          <a:r>
            <a:rPr lang="en-US" sz="3000" kern="1200" dirty="0" err="1"/>
            <a:t>cirkel</a:t>
          </a:r>
          <a:r>
            <a:rPr lang="en-US" sz="3000" kern="1200" dirty="0"/>
            <a:t> </a:t>
          </a:r>
          <a:r>
            <a:rPr lang="en-US" sz="3000" kern="1200" dirty="0">
              <a:sym typeface="Wingdings" panose="05000000000000000000" pitchFamily="2" charset="2"/>
            </a:rPr>
            <a:t> </a:t>
          </a:r>
          <a:r>
            <a:rPr lang="en-US" sz="3000" kern="1200" dirty="0" err="1">
              <a:sym typeface="Wingdings" panose="05000000000000000000" pitchFamily="2" charset="2"/>
            </a:rPr>
            <a:t>spel</a:t>
          </a:r>
          <a:r>
            <a:rPr lang="en-US" sz="3000" kern="1200" dirty="0">
              <a:sym typeface="Wingdings" panose="05000000000000000000" pitchFamily="2" charset="2"/>
            </a:rPr>
            <a:t> </a:t>
          </a:r>
          <a:r>
            <a:rPr lang="en-US" sz="3000" kern="1200" dirty="0" err="1">
              <a:sym typeface="Wingdings" panose="05000000000000000000" pitchFamily="2" charset="2"/>
            </a:rPr>
            <a:t>ondervindt</a:t>
          </a:r>
          <a:r>
            <a:rPr lang="en-US" sz="3000" kern="1200" dirty="0">
              <a:sym typeface="Wingdings" panose="05000000000000000000" pitchFamily="2" charset="2"/>
            </a:rPr>
            <a:t> hinder  </a:t>
          </a:r>
          <a:r>
            <a:rPr lang="en-US" sz="3000" kern="1200" dirty="0" err="1">
              <a:sym typeface="Wingdings" panose="05000000000000000000" pitchFamily="2" charset="2"/>
            </a:rPr>
            <a:t>strafcorner</a:t>
          </a:r>
          <a:endParaRPr lang="nl-NL" sz="3000" kern="1200" dirty="0"/>
        </a:p>
        <a:p>
          <a:pPr marL="285750" lvl="1" indent="-285750" algn="l" defTabSz="1333500">
            <a:lnSpc>
              <a:spcPct val="90000"/>
            </a:lnSpc>
            <a:spcBef>
              <a:spcPct val="0"/>
            </a:spcBef>
            <a:spcAft>
              <a:spcPct val="15000"/>
            </a:spcAft>
            <a:buChar char="•"/>
          </a:pPr>
          <a:r>
            <a:rPr lang="en-US" sz="3000" kern="1200" dirty="0" err="1"/>
            <a:t>Doelpunt</a:t>
          </a:r>
          <a:r>
            <a:rPr lang="en-US" sz="3000" kern="1200" dirty="0"/>
            <a:t> </a:t>
          </a:r>
          <a:r>
            <a:rPr lang="en-US" sz="3000" kern="1200" dirty="0" err="1"/>
            <a:t>wordt</a:t>
          </a:r>
          <a:r>
            <a:rPr lang="en-US" sz="3000" kern="1200" dirty="0"/>
            <a:t> </a:t>
          </a:r>
          <a:r>
            <a:rPr lang="en-US" sz="3000" kern="1200" dirty="0" err="1"/>
            <a:t>voorkomen</a:t>
          </a:r>
          <a:r>
            <a:rPr lang="en-US" sz="3000" kern="1200" dirty="0"/>
            <a:t> </a:t>
          </a:r>
          <a:r>
            <a:rPr lang="en-US" sz="3000" kern="1200" dirty="0">
              <a:sym typeface="Wingdings" panose="05000000000000000000" pitchFamily="2" charset="2"/>
            </a:rPr>
            <a:t> </a:t>
          </a:r>
          <a:r>
            <a:rPr lang="en-US" sz="3000" kern="1200" dirty="0" err="1">
              <a:sym typeface="Wingdings" panose="05000000000000000000" pitchFamily="2" charset="2"/>
            </a:rPr>
            <a:t>strafbal</a:t>
          </a:r>
          <a:endParaRPr lang="nl-NL" sz="3000" kern="1200" dirty="0"/>
        </a:p>
      </dsp:txBody>
      <dsp:txXfrm rot="-5400000">
        <a:off x="1271243" y="3307245"/>
        <a:ext cx="8720296" cy="106519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0EFF6C-DC5F-4752-9507-29A59E9A83B2}">
      <dsp:nvSpPr>
        <dsp:cNvPr id="0" name=""/>
        <dsp:cNvSpPr/>
      </dsp:nvSpPr>
      <dsp:spPr>
        <a:xfrm rot="5400000">
          <a:off x="-272409" y="273882"/>
          <a:ext cx="1816060" cy="1271242"/>
        </a:xfrm>
        <a:prstGeom prst="chevron">
          <a:avLst/>
        </a:prstGeom>
        <a:gradFill rotWithShape="0">
          <a:gsLst>
            <a:gs pos="0">
              <a:schemeClr val="accent1">
                <a:hueOff val="0"/>
                <a:satOff val="0"/>
                <a:lumOff val="0"/>
                <a:alphaOff val="0"/>
                <a:tint val="100000"/>
                <a:shade val="100000"/>
                <a:satMod val="129999"/>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err="1"/>
            <a:t>Bescherming</a:t>
          </a:r>
          <a:endParaRPr lang="nl-NL" sz="1800" kern="1200" dirty="0"/>
        </a:p>
      </dsp:txBody>
      <dsp:txXfrm rot="-5400000">
        <a:off x="0" y="637094"/>
        <a:ext cx="1271242" cy="544818"/>
      </dsp:txXfrm>
    </dsp:sp>
    <dsp:sp modelId="{9920267A-64EF-45FF-9372-6B681CBC733A}">
      <dsp:nvSpPr>
        <dsp:cNvPr id="0" name=""/>
        <dsp:cNvSpPr/>
      </dsp:nvSpPr>
      <dsp:spPr>
        <a:xfrm rot="5400000">
          <a:off x="5069983" y="-3797266"/>
          <a:ext cx="1180439" cy="8777920"/>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err="1"/>
            <a:t>Spelers</a:t>
          </a:r>
          <a:r>
            <a:rPr lang="en-US" sz="2800" kern="1200" dirty="0"/>
            <a:t> </a:t>
          </a:r>
          <a:r>
            <a:rPr lang="en-US" sz="2800" kern="1200" dirty="0" err="1"/>
            <a:t>mogen</a:t>
          </a:r>
          <a:r>
            <a:rPr lang="en-US" sz="2800" kern="1200" dirty="0"/>
            <a:t> </a:t>
          </a:r>
          <a:r>
            <a:rPr lang="en-US" sz="2800" kern="1200" dirty="0" err="1"/>
            <a:t>spelen</a:t>
          </a:r>
          <a:r>
            <a:rPr lang="en-US" sz="2800" kern="1200" dirty="0"/>
            <a:t> met </a:t>
          </a:r>
          <a:r>
            <a:rPr lang="en-US" sz="2800" kern="1200" dirty="0" err="1"/>
            <a:t>handschoenen</a:t>
          </a:r>
          <a:r>
            <a:rPr lang="en-US" sz="2800" kern="1200" dirty="0"/>
            <a:t>, </a:t>
          </a:r>
          <a:r>
            <a:rPr lang="en-US" sz="2800" kern="1200" dirty="0" err="1"/>
            <a:t>kniebeschermers</a:t>
          </a:r>
          <a:r>
            <a:rPr lang="en-US" sz="2800" kern="1200" dirty="0"/>
            <a:t> &amp; toque </a:t>
          </a:r>
          <a:r>
            <a:rPr lang="en-US" sz="2800" kern="1200" dirty="0">
              <a:sym typeface="Wingdings" panose="05000000000000000000" pitchFamily="2" charset="2"/>
            </a:rPr>
            <a:t> </a:t>
          </a:r>
          <a:r>
            <a:rPr lang="en-US" sz="2800" b="1" kern="1200" dirty="0" err="1">
              <a:sym typeface="Wingdings" panose="05000000000000000000" pitchFamily="2" charset="2"/>
            </a:rPr>
            <a:t>niet</a:t>
          </a:r>
          <a:r>
            <a:rPr lang="en-US" sz="2800" kern="1200" dirty="0">
              <a:sym typeface="Wingdings" panose="05000000000000000000" pitchFamily="2" charset="2"/>
            </a:rPr>
            <a:t> met masker!</a:t>
          </a:r>
          <a:endParaRPr lang="nl-NL" sz="2800" kern="1200" dirty="0"/>
        </a:p>
      </dsp:txBody>
      <dsp:txXfrm rot="-5400000">
        <a:off x="1271243" y="59098"/>
        <a:ext cx="8720296" cy="1065191"/>
      </dsp:txXfrm>
    </dsp:sp>
    <dsp:sp modelId="{2A8EF9F9-1818-4B6D-B6F8-06D203EA3816}">
      <dsp:nvSpPr>
        <dsp:cNvPr id="0" name=""/>
        <dsp:cNvSpPr/>
      </dsp:nvSpPr>
      <dsp:spPr>
        <a:xfrm rot="5400000">
          <a:off x="-272409" y="1897956"/>
          <a:ext cx="1816060" cy="1271242"/>
        </a:xfrm>
        <a:prstGeom prst="chevron">
          <a:avLst/>
        </a:prstGeom>
        <a:gradFill rotWithShape="0">
          <a:gsLst>
            <a:gs pos="0">
              <a:schemeClr val="accent1">
                <a:hueOff val="0"/>
                <a:satOff val="0"/>
                <a:lumOff val="0"/>
                <a:alphaOff val="0"/>
                <a:tint val="100000"/>
                <a:shade val="100000"/>
                <a:satMod val="129999"/>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err="1"/>
            <a:t>Strafcorner</a:t>
          </a:r>
          <a:endParaRPr lang="nl-NL" sz="1800" kern="1200" dirty="0"/>
        </a:p>
      </dsp:txBody>
      <dsp:txXfrm rot="-5400000">
        <a:off x="0" y="2261168"/>
        <a:ext cx="1271242" cy="544818"/>
      </dsp:txXfrm>
    </dsp:sp>
    <dsp:sp modelId="{643CFAC9-A134-4A2E-8E42-33E53162B254}">
      <dsp:nvSpPr>
        <dsp:cNvPr id="0" name=""/>
        <dsp:cNvSpPr/>
      </dsp:nvSpPr>
      <dsp:spPr>
        <a:xfrm rot="5400000">
          <a:off x="5069983" y="-2173193"/>
          <a:ext cx="1180439" cy="8777920"/>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err="1"/>
            <a:t>Alleen</a:t>
          </a:r>
          <a:r>
            <a:rPr lang="en-US" sz="2800" kern="1200" dirty="0"/>
            <a:t> de keeper in het </a:t>
          </a:r>
          <a:r>
            <a:rPr lang="en-US" sz="2800" kern="1200" dirty="0" err="1"/>
            <a:t>doel</a:t>
          </a:r>
          <a:r>
            <a:rPr lang="en-US" sz="2800" kern="1200" dirty="0"/>
            <a:t>, rest </a:t>
          </a:r>
          <a:r>
            <a:rPr lang="en-US" sz="2800" kern="1200" dirty="0" err="1"/>
            <a:t>erbuiten</a:t>
          </a:r>
          <a:endParaRPr lang="nl-NL" sz="2800" kern="1200" dirty="0"/>
        </a:p>
        <a:p>
          <a:pPr marL="285750" lvl="1" indent="-285750" algn="l" defTabSz="1244600">
            <a:lnSpc>
              <a:spcPct val="90000"/>
            </a:lnSpc>
            <a:spcBef>
              <a:spcPct val="0"/>
            </a:spcBef>
            <a:spcAft>
              <a:spcPct val="15000"/>
            </a:spcAft>
            <a:buChar char="•"/>
          </a:pPr>
          <a:r>
            <a:rPr lang="en-US" sz="2800" kern="1200" dirty="0" err="1"/>
            <a:t>Bij</a:t>
          </a:r>
          <a:r>
            <a:rPr lang="en-US" sz="2800" kern="1200" dirty="0"/>
            <a:t> </a:t>
          </a:r>
          <a:r>
            <a:rPr lang="en-US" sz="2800" kern="1200" dirty="0" err="1"/>
            <a:t>te</a:t>
          </a:r>
          <a:r>
            <a:rPr lang="en-US" sz="2800" kern="1200" dirty="0"/>
            <a:t> </a:t>
          </a:r>
          <a:r>
            <a:rPr lang="en-US" sz="2800" kern="1200" dirty="0" err="1"/>
            <a:t>vroeg</a:t>
          </a:r>
          <a:r>
            <a:rPr lang="en-US" sz="2800" kern="1200" dirty="0"/>
            <a:t> </a:t>
          </a:r>
          <a:r>
            <a:rPr lang="en-US" sz="2800" kern="1200" dirty="0" err="1"/>
            <a:t>uitlopen</a:t>
          </a:r>
          <a:r>
            <a:rPr lang="en-US" sz="2800" kern="1200" dirty="0"/>
            <a:t>, </a:t>
          </a:r>
          <a:r>
            <a:rPr lang="en-US" sz="2800" kern="1200" dirty="0" err="1"/>
            <a:t>naar</a:t>
          </a:r>
          <a:r>
            <a:rPr lang="en-US" sz="2800" kern="1200" dirty="0"/>
            <a:t> </a:t>
          </a:r>
          <a:r>
            <a:rPr lang="en-US" sz="2800" kern="1200" dirty="0" err="1"/>
            <a:t>hoogte</a:t>
          </a:r>
          <a:r>
            <a:rPr lang="en-US" sz="2800" kern="1200" dirty="0"/>
            <a:t> kop </a:t>
          </a:r>
          <a:r>
            <a:rPr lang="en-US" sz="2800" kern="1200" dirty="0" err="1"/>
            <a:t>cirkel</a:t>
          </a:r>
          <a:r>
            <a:rPr lang="en-US" sz="2800" kern="1200" dirty="0"/>
            <a:t> </a:t>
          </a:r>
          <a:r>
            <a:rPr lang="en-US" sz="2800" kern="1200" dirty="0" err="1"/>
            <a:t>andere</a:t>
          </a:r>
          <a:r>
            <a:rPr lang="en-US" sz="2800" kern="1200" dirty="0"/>
            <a:t> </a:t>
          </a:r>
          <a:r>
            <a:rPr lang="en-US" sz="2800" kern="1200" dirty="0" err="1"/>
            <a:t>helft</a:t>
          </a:r>
          <a:endParaRPr lang="nl-NL" sz="2800" kern="1200" dirty="0"/>
        </a:p>
      </dsp:txBody>
      <dsp:txXfrm rot="-5400000">
        <a:off x="1271243" y="1683171"/>
        <a:ext cx="8720296" cy="1065191"/>
      </dsp:txXfrm>
    </dsp:sp>
    <dsp:sp modelId="{CFF7E2F2-AB39-44CD-9032-9658B704365A}">
      <dsp:nvSpPr>
        <dsp:cNvPr id="0" name=""/>
        <dsp:cNvSpPr/>
      </dsp:nvSpPr>
      <dsp:spPr>
        <a:xfrm rot="5400000">
          <a:off x="-272409" y="3522029"/>
          <a:ext cx="1816060" cy="1271242"/>
        </a:xfrm>
        <a:prstGeom prst="chevron">
          <a:avLst/>
        </a:prstGeom>
        <a:gradFill rotWithShape="0">
          <a:gsLst>
            <a:gs pos="0">
              <a:schemeClr val="accent1">
                <a:hueOff val="0"/>
                <a:satOff val="0"/>
                <a:lumOff val="0"/>
                <a:alphaOff val="0"/>
                <a:tint val="100000"/>
                <a:shade val="100000"/>
                <a:satMod val="129999"/>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Balk </a:t>
          </a:r>
          <a:r>
            <a:rPr lang="en-US" sz="1800" kern="1200" dirty="0" err="1"/>
            <a:t>dicht</a:t>
          </a:r>
          <a:endParaRPr lang="nl-NL" sz="1800" kern="1200" dirty="0"/>
        </a:p>
      </dsp:txBody>
      <dsp:txXfrm rot="-5400000">
        <a:off x="0" y="3885241"/>
        <a:ext cx="1271242" cy="544818"/>
      </dsp:txXfrm>
    </dsp:sp>
    <dsp:sp modelId="{5CAEDB31-3464-4100-8C1F-33422D72022C}">
      <dsp:nvSpPr>
        <dsp:cNvPr id="0" name=""/>
        <dsp:cNvSpPr/>
      </dsp:nvSpPr>
      <dsp:spPr>
        <a:xfrm rot="5400000">
          <a:off x="5069983" y="-549119"/>
          <a:ext cx="1180439" cy="8777920"/>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nl-NL" sz="2800" kern="1200" dirty="0"/>
            <a:t>Duidelijk met stick en/of lichaam pass of looplijn dicht </a:t>
          </a:r>
          <a:r>
            <a:rPr lang="nl-NL" sz="2800" kern="1200" dirty="0">
              <a:sym typeface="Wingdings" panose="05000000000000000000" pitchFamily="2" charset="2"/>
            </a:rPr>
            <a:t> aanvaller moet andere route kiezen</a:t>
          </a:r>
          <a:endParaRPr lang="nl-NL" sz="2800" kern="1200" dirty="0"/>
        </a:p>
      </dsp:txBody>
      <dsp:txXfrm rot="-5400000">
        <a:off x="1271243" y="3307245"/>
        <a:ext cx="8720296" cy="1065191"/>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A81CEBB6-69EC-2545-A8CF-BE35CE25072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a:extLst>
              <a:ext uri="{FF2B5EF4-FFF2-40B4-BE49-F238E27FC236}">
                <a16:creationId xmlns:a16="http://schemas.microsoft.com/office/drawing/2014/main" id="{602806B2-62F0-AC44-8A06-1056D8BDDFE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7B3E05F-08EE-A649-9F83-D131FB51EED2}" type="datetimeFigureOut">
              <a:rPr lang="nl-NL" smtClean="0"/>
              <a:t>08-12-2023</a:t>
            </a:fld>
            <a:endParaRPr lang="nl-NL"/>
          </a:p>
        </p:txBody>
      </p:sp>
      <p:sp>
        <p:nvSpPr>
          <p:cNvPr id="4" name="Tijdelijke aanduiding voor voettekst 3">
            <a:extLst>
              <a:ext uri="{FF2B5EF4-FFF2-40B4-BE49-F238E27FC236}">
                <a16:creationId xmlns:a16="http://schemas.microsoft.com/office/drawing/2014/main" id="{4D514C01-DE03-F740-8271-DBA3FE9197E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a:extLst>
              <a:ext uri="{FF2B5EF4-FFF2-40B4-BE49-F238E27FC236}">
                <a16:creationId xmlns:a16="http://schemas.microsoft.com/office/drawing/2014/main" id="{A560E43E-04E9-094D-AC92-CD2EB5D3BC8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C283CA0-0D7B-1D45-82EB-604348A3E4E0}" type="slidenum">
              <a:rPr lang="nl-NL" smtClean="0"/>
              <a:t>‹nr.›</a:t>
            </a:fld>
            <a:endParaRPr lang="nl-NL"/>
          </a:p>
        </p:txBody>
      </p:sp>
    </p:spTree>
    <p:extLst>
      <p:ext uri="{BB962C8B-B14F-4D97-AF65-F5344CB8AC3E}">
        <p14:creationId xmlns:p14="http://schemas.microsoft.com/office/powerpoint/2010/main" val="424269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A63129AB-E090-47CC-8C3A-63CF9788DAC2}" type="datetimeFigureOut">
              <a:rPr lang="nl-NL" smtClean="0"/>
              <a:t>08-12-2023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C519B7-A542-406D-B403-1C8765268DB7}" type="slidenum">
              <a:rPr lang="nl-NL" smtClean="0"/>
              <a:t>‹nr.›</a:t>
            </a:fld>
            <a:endParaRPr lang="nl-NL"/>
          </a:p>
        </p:txBody>
      </p:sp>
    </p:spTree>
    <p:extLst>
      <p:ext uri="{BB962C8B-B14F-4D97-AF65-F5344CB8AC3E}">
        <p14:creationId xmlns:p14="http://schemas.microsoft.com/office/powerpoint/2010/main" val="73907837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sym typeface="Wingdings" panose="05000000000000000000" pitchFamily="2" charset="2"/>
              </a:rPr>
              <a:t> INTRODUCEER</a:t>
            </a:r>
            <a:r>
              <a:rPr lang="nl-NL" baseline="0" dirty="0">
                <a:sym typeface="Wingdings" panose="05000000000000000000" pitchFamily="2" charset="2"/>
              </a:rPr>
              <a:t> kort de presentatie</a:t>
            </a:r>
          </a:p>
          <a:p>
            <a:endParaRPr lang="nl-NL" dirty="0"/>
          </a:p>
        </p:txBody>
      </p:sp>
      <p:sp>
        <p:nvSpPr>
          <p:cNvPr id="4" name="Tijdelijke aanduiding voor dianummer 3"/>
          <p:cNvSpPr>
            <a:spLocks noGrp="1"/>
          </p:cNvSpPr>
          <p:nvPr>
            <p:ph type="sldNum" sz="quarter" idx="10"/>
          </p:nvPr>
        </p:nvSpPr>
        <p:spPr/>
        <p:txBody>
          <a:bodyPr/>
          <a:lstStyle/>
          <a:p>
            <a:fld id="{4FC519B7-A542-406D-B403-1C8765268DB7}" type="slidenum">
              <a:rPr lang="nl-NL" smtClean="0"/>
              <a:t>1</a:t>
            </a:fld>
            <a:endParaRPr lang="nl-NL"/>
          </a:p>
        </p:txBody>
      </p:sp>
    </p:spTree>
    <p:extLst>
      <p:ext uri="{BB962C8B-B14F-4D97-AF65-F5344CB8AC3E}">
        <p14:creationId xmlns:p14="http://schemas.microsoft.com/office/powerpoint/2010/main" val="14140909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fontAlgn="base"/>
            <a:r>
              <a:rPr lang="nl-NL" sz="1200" b="1" i="0" u="none" strike="noStrike" kern="1200" dirty="0">
                <a:solidFill>
                  <a:schemeClr val="tx1"/>
                </a:solidFill>
                <a:effectLst/>
                <a:latin typeface="+mn-lt"/>
                <a:ea typeface="+mn-ea"/>
                <a:cs typeface="+mn-cs"/>
              </a:rPr>
              <a:t>Positie verdediger bij strafcorner niet juist</a:t>
            </a:r>
          </a:p>
          <a:p>
            <a:pPr fontAlgn="base"/>
            <a:r>
              <a:rPr lang="nl-NL" sz="1200" b="0" i="0" u="none" strike="noStrike" kern="1200" dirty="0">
                <a:solidFill>
                  <a:schemeClr val="tx1"/>
                </a:solidFill>
                <a:effectLst/>
                <a:latin typeface="+mn-lt"/>
                <a:ea typeface="+mn-ea"/>
                <a:cs typeface="+mn-cs"/>
              </a:rPr>
              <a:t>Spelers van het verdedigende team bij een strafcorner die niet achter de achterlijn plaatsnemen, moeten voortaan achter kop cirkel aan de andere zijde van het veld zich opstellen (Tot en met afgelopen zaalseizoen was het zo dat spelers zich achter de middenlijn mochten opstellen).</a:t>
            </a:r>
          </a:p>
          <a:p>
            <a:pPr fontAlgn="base"/>
            <a:endParaRPr lang="nl-NL" sz="1200" b="1" i="0" u="none" strike="noStrike"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nl-NL" b="1" dirty="0"/>
              <a:t>Uitspeelcorner</a:t>
            </a:r>
            <a:br>
              <a:rPr lang="nl-NL" dirty="0"/>
            </a:br>
            <a:r>
              <a:rPr lang="nl-NL" sz="1200" b="0" i="0" u="none" strike="noStrike" kern="1200" dirty="0">
                <a:solidFill>
                  <a:schemeClr val="tx1"/>
                </a:solidFill>
                <a:effectLst/>
                <a:latin typeface="+mn-lt"/>
                <a:ea typeface="+mn-ea"/>
                <a:cs typeface="+mn-cs"/>
              </a:rPr>
              <a:t>Net als bij het veldhockey worden de regels met betrekking tot het einde van een strafcorner aan het einde van de wedstrijd (uitspeelcorner) gelijk getrokken met de regels die gelden voor het beëindigen van de strafcornersituatie gedurende de wedstrijd. Tot en met seizoen 2018-2019 was een uitspeelcorner ook ten einde als de bal voor de tweede keer buiten de cirkel kwam. Dit is nu geschrapt. Nu geldt: de strafcorner is (onder andere) ten einde als de bal meer dan 3 meter buiten de cirkel is, net als tijdens de wedstrijd.</a:t>
            </a:r>
          </a:p>
          <a:p>
            <a:pPr fontAlgn="base"/>
            <a:endParaRPr lang="nl-NL" sz="1200" b="0" i="0" u="none" strike="noStrike" kern="1200" dirty="0">
              <a:solidFill>
                <a:schemeClr val="tx1"/>
              </a:solidFill>
              <a:effectLst/>
              <a:latin typeface="+mn-lt"/>
              <a:ea typeface="+mn-ea"/>
              <a:cs typeface="+mn-cs"/>
            </a:endParaRPr>
          </a:p>
          <a:p>
            <a:pPr fontAlgn="base"/>
            <a:r>
              <a:rPr lang="nl-NL" sz="1200" b="1" i="0" u="none" strike="noStrike" kern="1200" dirty="0">
                <a:solidFill>
                  <a:schemeClr val="tx1"/>
                </a:solidFill>
                <a:effectLst/>
                <a:latin typeface="+mn-lt"/>
                <a:ea typeface="+mn-ea"/>
                <a:cs typeface="+mn-cs"/>
              </a:rPr>
              <a:t>Aanvallende push binnen 3 meter van de cirkel</a:t>
            </a:r>
          </a:p>
          <a:p>
            <a:pPr fontAlgn="base"/>
            <a:r>
              <a:rPr lang="nl-NL" sz="1200" b="0" i="0" u="none" strike="noStrike" kern="1200" dirty="0">
                <a:solidFill>
                  <a:schemeClr val="tx1"/>
                </a:solidFill>
                <a:effectLst/>
                <a:latin typeface="+mn-lt"/>
                <a:ea typeface="+mn-ea"/>
                <a:cs typeface="+mn-cs"/>
              </a:rPr>
              <a:t>Bij een aanvallende vrije push binnen 3 meter van de cirkel is het de verdedigers, die binnen de cirkel en binnen 3 meter afstand staan, toegestaan om met de aanvaller (die een </a:t>
            </a:r>
            <a:r>
              <a:rPr lang="nl-NL" sz="1200" b="0" i="0" u="none" strike="noStrike" kern="1200" dirty="0" err="1">
                <a:solidFill>
                  <a:schemeClr val="tx1"/>
                </a:solidFill>
                <a:effectLst/>
                <a:latin typeface="+mn-lt"/>
                <a:ea typeface="+mn-ea"/>
                <a:cs typeface="+mn-cs"/>
              </a:rPr>
              <a:t>selfpass</a:t>
            </a:r>
            <a:r>
              <a:rPr lang="nl-NL" sz="1200" b="0" i="0" u="none" strike="noStrike" kern="1200" dirty="0">
                <a:solidFill>
                  <a:schemeClr val="tx1"/>
                </a:solidFill>
                <a:effectLst/>
                <a:latin typeface="+mn-lt"/>
                <a:ea typeface="+mn-ea"/>
                <a:cs typeface="+mn-cs"/>
              </a:rPr>
              <a:t> neemt) mee te bewegen, mits de vrije push </a:t>
            </a:r>
            <a:r>
              <a:rPr lang="nl-NL" sz="1200" b="1" i="0" u="none" strike="noStrike" kern="1200" dirty="0">
                <a:solidFill>
                  <a:schemeClr val="tx1"/>
                </a:solidFill>
                <a:effectLst/>
                <a:latin typeface="+mn-lt"/>
                <a:ea typeface="+mn-ea"/>
                <a:cs typeface="+mn-cs"/>
              </a:rPr>
              <a:t>direct</a:t>
            </a:r>
            <a:r>
              <a:rPr lang="nl-NL" sz="1200" b="0" i="0" u="none" strike="noStrike" kern="1200" dirty="0">
                <a:solidFill>
                  <a:schemeClr val="tx1"/>
                </a:solidFill>
                <a:effectLst/>
                <a:latin typeface="+mn-lt"/>
                <a:ea typeface="+mn-ea"/>
                <a:cs typeface="+mn-cs"/>
              </a:rPr>
              <a:t> wordt genomen. Deze verdedigers mogen niet de bal spelen of een poging doen om de bal te spelen, voordat de bal minimaal 3 meter is verplaatst. Als de aanvaller er niet voor kiest de vrije push direct te nemen, dan moeten </a:t>
            </a:r>
            <a:r>
              <a:rPr lang="nl-NL" sz="1200" b="1" i="0" u="none" strike="noStrike" kern="1200" dirty="0">
                <a:solidFill>
                  <a:schemeClr val="tx1"/>
                </a:solidFill>
                <a:effectLst/>
                <a:latin typeface="+mn-lt"/>
                <a:ea typeface="+mn-ea"/>
                <a:cs typeface="+mn-cs"/>
              </a:rPr>
              <a:t>alle</a:t>
            </a:r>
            <a:r>
              <a:rPr lang="nl-NL" sz="1200" b="0" i="0" u="none" strike="noStrike" kern="1200" dirty="0">
                <a:solidFill>
                  <a:schemeClr val="tx1"/>
                </a:solidFill>
                <a:effectLst/>
                <a:latin typeface="+mn-lt"/>
                <a:ea typeface="+mn-ea"/>
                <a:cs typeface="+mn-cs"/>
              </a:rPr>
              <a:t> andere spelers (aanvallers en verdedigers) op zijn minst 3 meter afstand nemen van de bal totdat de vrije push wordt genomen.</a:t>
            </a:r>
          </a:p>
          <a:p>
            <a:pPr fontAlgn="base"/>
            <a:endParaRPr lang="nl-NL" sz="1200" b="0" i="0" u="none" strike="noStrike" kern="1200" dirty="0">
              <a:solidFill>
                <a:schemeClr val="tx1"/>
              </a:solidFill>
              <a:effectLst/>
              <a:latin typeface="+mn-lt"/>
              <a:ea typeface="+mn-ea"/>
              <a:cs typeface="+mn-cs"/>
            </a:endParaRPr>
          </a:p>
          <a:p>
            <a:pPr fontAlgn="base"/>
            <a:r>
              <a:rPr lang="nl-NL" sz="1200" b="1" i="0" u="none" strike="noStrike" kern="1200" dirty="0">
                <a:solidFill>
                  <a:schemeClr val="tx1"/>
                </a:solidFill>
                <a:effectLst/>
                <a:latin typeface="+mn-lt"/>
                <a:ea typeface="+mn-ea"/>
                <a:cs typeface="+mn-cs"/>
              </a:rPr>
              <a:t>Komend seizoen géén vier kwarten in de zaal</a:t>
            </a:r>
          </a:p>
          <a:p>
            <a:pPr fontAlgn="base"/>
            <a:r>
              <a:rPr lang="nl-NL" sz="1200" b="0" i="0" u="none" strike="noStrike" kern="1200" dirty="0">
                <a:solidFill>
                  <a:schemeClr val="tx1"/>
                </a:solidFill>
                <a:effectLst/>
                <a:latin typeface="+mn-lt"/>
                <a:ea typeface="+mn-ea"/>
                <a:cs typeface="+mn-cs"/>
              </a:rPr>
              <a:t>Sinds een aantal jaren worden bij internationale veldhockeycompetities wedstrijden gespeeld in vier kwarten. De FIH heeft met ingang van 1 oktober 2019 ook ingevoerd dat zaalwedstrijden worden gespeeld in 4 kwarten van 10 minuten met tijdstops voor de strafcorner.</a:t>
            </a:r>
          </a:p>
          <a:p>
            <a:pPr fontAlgn="base"/>
            <a:r>
              <a:rPr lang="nl-NL" sz="1200" b="0" i="0" u="none" strike="noStrike" kern="1200" dirty="0">
                <a:solidFill>
                  <a:schemeClr val="tx1"/>
                </a:solidFill>
                <a:effectLst/>
                <a:latin typeface="+mn-lt"/>
                <a:ea typeface="+mn-ea"/>
                <a:cs typeface="+mn-cs"/>
              </a:rPr>
              <a:t>Normaliter volgt de KNHB, als lid van de FIH, alle spelregelwijzigingen van de FIH op. De KNHB kiest er echter met betrekking tot deze specifieke wijziging voor deze op dit moment niet door te voeren in haar zaalcompetities. Dit in tegenstelling tot de wel opgevolgde wijziging ten aanzien van de 4 kwarten in het veldhockey. De KNHB heeft een duidelijke reden om in de zaal wel af te wijken van de FIH. Op het moment van bekendmaken van deze spelregelwijziging waren namelijk alle teams voor het nieuwe seizoen al ingeschreven én de benodigde hallen reeds ingehuurd. Om deze regelwijziging te kunnen doorvoeren, zijn substantieel meer uren nodig terwijl het op dit moment vaak al niet lukt om voor de huidige competities voldoende uren in de hallen te huren. Sommige districten spelen daardoor zelfs maar 1 x 35 of 1 x 30 minuten. Praktisch vindt de KNHB invoering van deze wijziging in de zaal voor dit seizoen daarom niet haalbaar.</a:t>
            </a:r>
          </a:p>
          <a:p>
            <a:pPr fontAlgn="base"/>
            <a:r>
              <a:rPr lang="nl-NL" sz="1200" b="0" i="0" u="none" strike="noStrike" kern="1200" dirty="0">
                <a:solidFill>
                  <a:schemeClr val="tx1"/>
                </a:solidFill>
                <a:effectLst/>
                <a:latin typeface="+mn-lt"/>
                <a:ea typeface="+mn-ea"/>
                <a:cs typeface="+mn-cs"/>
              </a:rPr>
              <a:t>De KNHB gaat het aankomende winterseizoen nader onderzoek doen naar de gevolgen van deze regelwijziging van de FIH voor wat betreft haalbaarheid, de zaalhuur en -capaciteit zodat na het aankomende zaalseizoen een gefundeerde beslissing kan worden genomen met betrekking tot deze regelwijziging.</a:t>
            </a:r>
          </a:p>
          <a:p>
            <a:pPr marL="171450" indent="-171450">
              <a:buFont typeface="Wingdings" pitchFamily="2" charset="2"/>
              <a:buChar char="è"/>
            </a:pPr>
            <a:endParaRPr lang="nl-NL" dirty="0"/>
          </a:p>
        </p:txBody>
      </p:sp>
      <p:sp>
        <p:nvSpPr>
          <p:cNvPr id="4" name="Tijdelijke aanduiding voor dianummer 3"/>
          <p:cNvSpPr>
            <a:spLocks noGrp="1"/>
          </p:cNvSpPr>
          <p:nvPr>
            <p:ph type="sldNum" sz="quarter" idx="10"/>
          </p:nvPr>
        </p:nvSpPr>
        <p:spPr/>
        <p:txBody>
          <a:bodyPr/>
          <a:lstStyle/>
          <a:p>
            <a:fld id="{4FC519B7-A542-406D-B403-1C8765268DB7}" type="slidenum">
              <a:rPr lang="nl-NL" smtClean="0"/>
              <a:t>10</a:t>
            </a:fld>
            <a:endParaRPr lang="nl-NL"/>
          </a:p>
        </p:txBody>
      </p:sp>
    </p:spTree>
    <p:extLst>
      <p:ext uri="{BB962C8B-B14F-4D97-AF65-F5344CB8AC3E}">
        <p14:creationId xmlns:p14="http://schemas.microsoft.com/office/powerpoint/2010/main" val="15714662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fontAlgn="base"/>
            <a:r>
              <a:rPr lang="nl-NL" sz="1200" b="1" i="0" u="none" strike="noStrike" kern="1200" dirty="0">
                <a:solidFill>
                  <a:schemeClr val="tx1"/>
                </a:solidFill>
                <a:effectLst/>
                <a:latin typeface="+mn-lt"/>
                <a:ea typeface="+mn-ea"/>
                <a:cs typeface="+mn-cs"/>
              </a:rPr>
              <a:t>Positie verdediger bij strafcorner niet juist</a:t>
            </a:r>
          </a:p>
          <a:p>
            <a:pPr fontAlgn="base"/>
            <a:r>
              <a:rPr lang="nl-NL" sz="1200" b="0" i="0" u="none" strike="noStrike" kern="1200" dirty="0">
                <a:solidFill>
                  <a:schemeClr val="tx1"/>
                </a:solidFill>
                <a:effectLst/>
                <a:latin typeface="+mn-lt"/>
                <a:ea typeface="+mn-ea"/>
                <a:cs typeface="+mn-cs"/>
              </a:rPr>
              <a:t>Spelers van het verdedigende team bij een strafcorner die niet achter de achterlijn plaatsnemen, moeten voortaan achter kop cirkel aan de andere zijde van het veld zich opstellen (Tot en met afgelopen zaalseizoen was het zo dat spelers zich achter de middenlijn mochten opstellen).</a:t>
            </a:r>
          </a:p>
          <a:p>
            <a:pPr fontAlgn="base"/>
            <a:endParaRPr lang="nl-NL" sz="1200" b="1" i="0" u="none" strike="noStrike"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nl-NL" b="1" dirty="0"/>
              <a:t>Uitspeelcorner</a:t>
            </a:r>
            <a:br>
              <a:rPr lang="nl-NL" dirty="0"/>
            </a:br>
            <a:r>
              <a:rPr lang="nl-NL" sz="1200" b="0" i="0" u="none" strike="noStrike" kern="1200" dirty="0">
                <a:solidFill>
                  <a:schemeClr val="tx1"/>
                </a:solidFill>
                <a:effectLst/>
                <a:latin typeface="+mn-lt"/>
                <a:ea typeface="+mn-ea"/>
                <a:cs typeface="+mn-cs"/>
              </a:rPr>
              <a:t>Net als bij het veldhockey worden de regels met betrekking tot het einde van een strafcorner aan het einde van de wedstrijd (uitspeelcorner) gelijk getrokken met de regels die gelden voor het beëindigen van de strafcornersituatie gedurende de wedstrijd. Tot en met seizoen 2018-2019 was een uitspeelcorner ook ten einde als de bal voor de tweede keer buiten de cirkel kwam. Dit is nu geschrapt. Nu geldt: de strafcorner is (onder andere) ten einde als de bal meer dan 3 meter buiten de cirkel is, net als tijdens de wedstrijd.</a:t>
            </a:r>
          </a:p>
          <a:p>
            <a:pPr fontAlgn="base"/>
            <a:endParaRPr lang="nl-NL" sz="1200" b="0" i="0" u="none" strike="noStrike" kern="1200" dirty="0">
              <a:solidFill>
                <a:schemeClr val="tx1"/>
              </a:solidFill>
              <a:effectLst/>
              <a:latin typeface="+mn-lt"/>
              <a:ea typeface="+mn-ea"/>
              <a:cs typeface="+mn-cs"/>
            </a:endParaRPr>
          </a:p>
          <a:p>
            <a:pPr fontAlgn="base"/>
            <a:r>
              <a:rPr lang="nl-NL" sz="1200" b="1" i="0" u="none" strike="noStrike" kern="1200" dirty="0">
                <a:solidFill>
                  <a:schemeClr val="tx1"/>
                </a:solidFill>
                <a:effectLst/>
                <a:latin typeface="+mn-lt"/>
                <a:ea typeface="+mn-ea"/>
                <a:cs typeface="+mn-cs"/>
              </a:rPr>
              <a:t>Aanvallende push binnen 3 meter van de cirkel</a:t>
            </a:r>
          </a:p>
          <a:p>
            <a:pPr fontAlgn="base"/>
            <a:r>
              <a:rPr lang="nl-NL" sz="1200" b="0" i="0" u="none" strike="noStrike" kern="1200" dirty="0">
                <a:solidFill>
                  <a:schemeClr val="tx1"/>
                </a:solidFill>
                <a:effectLst/>
                <a:latin typeface="+mn-lt"/>
                <a:ea typeface="+mn-ea"/>
                <a:cs typeface="+mn-cs"/>
              </a:rPr>
              <a:t>Bij een aanvallende vrije push binnen 3 meter van de cirkel is het de verdedigers, die binnen de cirkel en binnen 3 meter afstand staan, toegestaan om met de aanvaller (die een </a:t>
            </a:r>
            <a:r>
              <a:rPr lang="nl-NL" sz="1200" b="0" i="0" u="none" strike="noStrike" kern="1200" dirty="0" err="1">
                <a:solidFill>
                  <a:schemeClr val="tx1"/>
                </a:solidFill>
                <a:effectLst/>
                <a:latin typeface="+mn-lt"/>
                <a:ea typeface="+mn-ea"/>
                <a:cs typeface="+mn-cs"/>
              </a:rPr>
              <a:t>selfpass</a:t>
            </a:r>
            <a:r>
              <a:rPr lang="nl-NL" sz="1200" b="0" i="0" u="none" strike="noStrike" kern="1200" dirty="0">
                <a:solidFill>
                  <a:schemeClr val="tx1"/>
                </a:solidFill>
                <a:effectLst/>
                <a:latin typeface="+mn-lt"/>
                <a:ea typeface="+mn-ea"/>
                <a:cs typeface="+mn-cs"/>
              </a:rPr>
              <a:t> neemt) mee te bewegen, mits de vrije push </a:t>
            </a:r>
            <a:r>
              <a:rPr lang="nl-NL" sz="1200" b="1" i="0" u="none" strike="noStrike" kern="1200" dirty="0">
                <a:solidFill>
                  <a:schemeClr val="tx1"/>
                </a:solidFill>
                <a:effectLst/>
                <a:latin typeface="+mn-lt"/>
                <a:ea typeface="+mn-ea"/>
                <a:cs typeface="+mn-cs"/>
              </a:rPr>
              <a:t>direct</a:t>
            </a:r>
            <a:r>
              <a:rPr lang="nl-NL" sz="1200" b="0" i="0" u="none" strike="noStrike" kern="1200" dirty="0">
                <a:solidFill>
                  <a:schemeClr val="tx1"/>
                </a:solidFill>
                <a:effectLst/>
                <a:latin typeface="+mn-lt"/>
                <a:ea typeface="+mn-ea"/>
                <a:cs typeface="+mn-cs"/>
              </a:rPr>
              <a:t> wordt genomen. Deze verdedigers mogen niet de bal spelen of een poging doen om de bal te spelen, voordat de bal minimaal 3 meter is verplaatst. Als de aanvaller er niet voor kiest de vrije push direct te nemen, dan moeten </a:t>
            </a:r>
            <a:r>
              <a:rPr lang="nl-NL" sz="1200" b="1" i="0" u="none" strike="noStrike" kern="1200" dirty="0">
                <a:solidFill>
                  <a:schemeClr val="tx1"/>
                </a:solidFill>
                <a:effectLst/>
                <a:latin typeface="+mn-lt"/>
                <a:ea typeface="+mn-ea"/>
                <a:cs typeface="+mn-cs"/>
              </a:rPr>
              <a:t>alle</a:t>
            </a:r>
            <a:r>
              <a:rPr lang="nl-NL" sz="1200" b="0" i="0" u="none" strike="noStrike" kern="1200" dirty="0">
                <a:solidFill>
                  <a:schemeClr val="tx1"/>
                </a:solidFill>
                <a:effectLst/>
                <a:latin typeface="+mn-lt"/>
                <a:ea typeface="+mn-ea"/>
                <a:cs typeface="+mn-cs"/>
              </a:rPr>
              <a:t> andere spelers (aanvallers en verdedigers) op zijn minst 3 meter afstand nemen van de bal totdat de vrije push wordt genomen.</a:t>
            </a:r>
          </a:p>
          <a:p>
            <a:pPr fontAlgn="base"/>
            <a:endParaRPr lang="nl-NL" sz="1200" b="0" i="0" u="none" strike="noStrike" kern="1200" dirty="0">
              <a:solidFill>
                <a:schemeClr val="tx1"/>
              </a:solidFill>
              <a:effectLst/>
              <a:latin typeface="+mn-lt"/>
              <a:ea typeface="+mn-ea"/>
              <a:cs typeface="+mn-cs"/>
            </a:endParaRPr>
          </a:p>
          <a:p>
            <a:pPr fontAlgn="base"/>
            <a:r>
              <a:rPr lang="nl-NL" sz="1200" b="1" i="0" u="none" strike="noStrike" kern="1200" dirty="0">
                <a:solidFill>
                  <a:schemeClr val="tx1"/>
                </a:solidFill>
                <a:effectLst/>
                <a:latin typeface="+mn-lt"/>
                <a:ea typeface="+mn-ea"/>
                <a:cs typeface="+mn-cs"/>
              </a:rPr>
              <a:t>Komend seizoen géén vier kwarten in de zaal</a:t>
            </a:r>
          </a:p>
          <a:p>
            <a:pPr fontAlgn="base"/>
            <a:r>
              <a:rPr lang="nl-NL" sz="1200" b="0" i="0" u="none" strike="noStrike" kern="1200" dirty="0">
                <a:solidFill>
                  <a:schemeClr val="tx1"/>
                </a:solidFill>
                <a:effectLst/>
                <a:latin typeface="+mn-lt"/>
                <a:ea typeface="+mn-ea"/>
                <a:cs typeface="+mn-cs"/>
              </a:rPr>
              <a:t>Sinds een aantal jaren worden bij internationale veldhockeycompetities wedstrijden gespeeld in vier kwarten. De FIH heeft met ingang van 1 oktober 2019 ook ingevoerd dat zaalwedstrijden worden gespeeld in 4 kwarten van 10 minuten met tijdstops voor de strafcorner.</a:t>
            </a:r>
          </a:p>
          <a:p>
            <a:pPr fontAlgn="base"/>
            <a:r>
              <a:rPr lang="nl-NL" sz="1200" b="0" i="0" u="none" strike="noStrike" kern="1200" dirty="0">
                <a:solidFill>
                  <a:schemeClr val="tx1"/>
                </a:solidFill>
                <a:effectLst/>
                <a:latin typeface="+mn-lt"/>
                <a:ea typeface="+mn-ea"/>
                <a:cs typeface="+mn-cs"/>
              </a:rPr>
              <a:t>Normaliter volgt de KNHB, als lid van de FIH, alle spelregelwijzigingen van de FIH op. De KNHB kiest er echter met betrekking tot deze specifieke wijziging voor deze op dit moment niet door te voeren in haar zaalcompetities. Dit in tegenstelling tot de wel opgevolgde wijziging ten aanzien van de 4 kwarten in het veldhockey. De KNHB heeft een duidelijke reden om in de zaal wel af te wijken van de FIH. Op het moment van bekendmaken van deze spelregelwijziging waren namelijk alle teams voor het nieuwe seizoen al ingeschreven én de benodigde hallen reeds ingehuurd. Om deze regelwijziging te kunnen doorvoeren, zijn substantieel meer uren nodig terwijl het op dit moment vaak al niet lukt om voor de huidige competities voldoende uren in de hallen te huren. Sommige districten spelen daardoor zelfs maar 1 x 35 of 1 x 30 minuten. Praktisch vindt de KNHB invoering van deze wijziging in de zaal voor dit seizoen daarom niet haalbaar.</a:t>
            </a:r>
          </a:p>
          <a:p>
            <a:pPr fontAlgn="base"/>
            <a:r>
              <a:rPr lang="nl-NL" sz="1200" b="0" i="0" u="none" strike="noStrike" kern="1200" dirty="0">
                <a:solidFill>
                  <a:schemeClr val="tx1"/>
                </a:solidFill>
                <a:effectLst/>
                <a:latin typeface="+mn-lt"/>
                <a:ea typeface="+mn-ea"/>
                <a:cs typeface="+mn-cs"/>
              </a:rPr>
              <a:t>De KNHB gaat het aankomende winterseizoen nader onderzoek doen naar de gevolgen van deze regelwijziging van de FIH voor wat betreft haalbaarheid, de zaalhuur en -capaciteit zodat na het aankomende zaalseizoen een gefundeerde beslissing kan worden genomen met betrekking tot deze regelwijziging.</a:t>
            </a:r>
          </a:p>
          <a:p>
            <a:pPr marL="171450" indent="-171450">
              <a:buFont typeface="Wingdings" pitchFamily="2" charset="2"/>
              <a:buChar char="è"/>
            </a:pPr>
            <a:endParaRPr lang="nl-NL" dirty="0"/>
          </a:p>
        </p:txBody>
      </p:sp>
      <p:sp>
        <p:nvSpPr>
          <p:cNvPr id="4" name="Tijdelijke aanduiding voor dianummer 3"/>
          <p:cNvSpPr>
            <a:spLocks noGrp="1"/>
          </p:cNvSpPr>
          <p:nvPr>
            <p:ph type="sldNum" sz="quarter" idx="10"/>
          </p:nvPr>
        </p:nvSpPr>
        <p:spPr/>
        <p:txBody>
          <a:bodyPr/>
          <a:lstStyle/>
          <a:p>
            <a:fld id="{4FC519B7-A542-406D-B403-1C8765268DB7}" type="slidenum">
              <a:rPr lang="nl-NL" smtClean="0"/>
              <a:t>11</a:t>
            </a:fld>
            <a:endParaRPr lang="nl-NL"/>
          </a:p>
        </p:txBody>
      </p:sp>
    </p:spTree>
    <p:extLst>
      <p:ext uri="{BB962C8B-B14F-4D97-AF65-F5344CB8AC3E}">
        <p14:creationId xmlns:p14="http://schemas.microsoft.com/office/powerpoint/2010/main" val="13338370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defRPr/>
            </a:pPr>
            <a:r>
              <a:rPr lang="nl-NL" dirty="0"/>
              <a:t>LEG UIT: [alle punten aflopen] </a:t>
            </a:r>
          </a:p>
          <a:p>
            <a:pPr>
              <a:defRPr/>
            </a:pPr>
            <a:r>
              <a:rPr lang="nl-NL" dirty="0"/>
              <a:t>NOTA BENE: </a:t>
            </a:r>
            <a:r>
              <a:rPr lang="nl-NL" u="sng" dirty="0"/>
              <a:t>keeper</a:t>
            </a:r>
            <a:r>
              <a:rPr lang="nl-NL" dirty="0"/>
              <a:t> die bal laat afkaatsen</a:t>
            </a:r>
            <a:r>
              <a:rPr lang="nl-NL" baseline="0" dirty="0"/>
              <a:t> is </a:t>
            </a:r>
            <a:r>
              <a:rPr lang="nl-NL" b="1" i="1" baseline="0" dirty="0"/>
              <a:t>geen opzet</a:t>
            </a:r>
            <a:r>
              <a:rPr lang="nl-NL" baseline="0" dirty="0"/>
              <a:t> = dus </a:t>
            </a:r>
            <a:r>
              <a:rPr lang="nl-NL" dirty="0"/>
              <a:t>lange corner</a:t>
            </a:r>
          </a:p>
        </p:txBody>
      </p:sp>
      <p:sp>
        <p:nvSpPr>
          <p:cNvPr id="4" name="Tijdelijke aanduiding voor dianummer 3"/>
          <p:cNvSpPr>
            <a:spLocks noGrp="1"/>
          </p:cNvSpPr>
          <p:nvPr>
            <p:ph type="sldNum" sz="quarter" idx="10"/>
          </p:nvPr>
        </p:nvSpPr>
        <p:spPr/>
        <p:txBody>
          <a:bodyPr/>
          <a:lstStyle/>
          <a:p>
            <a:fld id="{4FC519B7-A542-406D-B403-1C8765268DB7}" type="slidenum">
              <a:rPr lang="nl-NL" smtClean="0"/>
              <a:t>12</a:t>
            </a:fld>
            <a:endParaRPr lang="nl-NL"/>
          </a:p>
        </p:txBody>
      </p:sp>
    </p:spTree>
    <p:extLst>
      <p:ext uri="{BB962C8B-B14F-4D97-AF65-F5344CB8AC3E}">
        <p14:creationId xmlns:p14="http://schemas.microsoft.com/office/powerpoint/2010/main" val="8841900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defRPr/>
            </a:pPr>
            <a:r>
              <a:rPr lang="nl-NL" dirty="0">
                <a:sym typeface="Wingdings" panose="05000000000000000000" pitchFamily="2" charset="2"/>
              </a:rPr>
              <a:t>ALGEMEEN</a:t>
            </a:r>
            <a:r>
              <a:rPr lang="nl-NL" dirty="0"/>
              <a:t>: leg uit wat de slide zegt. </a:t>
            </a:r>
          </a:p>
          <a:p>
            <a:pPr>
              <a:defRPr/>
            </a:pPr>
            <a:r>
              <a:rPr lang="nl-NL" dirty="0"/>
              <a:t>NOTA BENE: leg uit dat een kapflats (aansnijden van de bal met korte stickbeweging) ALTIJD EEN SLAG is (en dus niet is toegestaan)! Ook een gewone flats is een slag en mag dus niet in de zaal!</a:t>
            </a:r>
          </a:p>
        </p:txBody>
      </p:sp>
      <p:sp>
        <p:nvSpPr>
          <p:cNvPr id="4" name="Tijdelijke aanduiding voor dianummer 3"/>
          <p:cNvSpPr>
            <a:spLocks noGrp="1"/>
          </p:cNvSpPr>
          <p:nvPr>
            <p:ph type="sldNum" sz="quarter" idx="10"/>
          </p:nvPr>
        </p:nvSpPr>
        <p:spPr/>
        <p:txBody>
          <a:bodyPr/>
          <a:lstStyle/>
          <a:p>
            <a:fld id="{4FC519B7-A542-406D-B403-1C8765268DB7}" type="slidenum">
              <a:rPr lang="nl-NL" smtClean="0"/>
              <a:t>13</a:t>
            </a:fld>
            <a:endParaRPr lang="nl-NL"/>
          </a:p>
        </p:txBody>
      </p:sp>
    </p:spTree>
    <p:extLst>
      <p:ext uri="{BB962C8B-B14F-4D97-AF65-F5344CB8AC3E}">
        <p14:creationId xmlns:p14="http://schemas.microsoft.com/office/powerpoint/2010/main" val="29460970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endParaRPr lang="nl-NL" sz="1200" i="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Tijdelijke aanduiding voor dianummer 3"/>
          <p:cNvSpPr>
            <a:spLocks noGrp="1"/>
          </p:cNvSpPr>
          <p:nvPr>
            <p:ph type="sldNum" sz="quarter" idx="10"/>
          </p:nvPr>
        </p:nvSpPr>
        <p:spPr/>
        <p:txBody>
          <a:bodyPr/>
          <a:lstStyle/>
          <a:p>
            <a:fld id="{4FC519B7-A542-406D-B403-1C8765268DB7}" type="slidenum">
              <a:rPr lang="nl-NL" smtClean="0"/>
              <a:t>14</a:t>
            </a:fld>
            <a:endParaRPr lang="nl-NL"/>
          </a:p>
        </p:txBody>
      </p:sp>
    </p:spTree>
    <p:extLst>
      <p:ext uri="{BB962C8B-B14F-4D97-AF65-F5344CB8AC3E}">
        <p14:creationId xmlns:p14="http://schemas.microsoft.com/office/powerpoint/2010/main" val="26177088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PUNT 1 (HINDER): leg uit dat iemand realistisch gezien bij de bal moet kunnen. Een stop met een stuitje met een tegenstander in de rug betekent in vrijwel alle gevallen dus dat we doorspelen. Staat men face-</a:t>
            </a:r>
            <a:r>
              <a:rPr lang="nl-NL" err="1"/>
              <a:t>to</a:t>
            </a:r>
            <a:r>
              <a:rPr lang="nl-NL"/>
              <a:t>-face dan zal er altijd gefloten worden. </a:t>
            </a:r>
          </a:p>
        </p:txBody>
      </p:sp>
      <p:sp>
        <p:nvSpPr>
          <p:cNvPr id="4" name="Tijdelijke aanduiding voor dianummer 3"/>
          <p:cNvSpPr>
            <a:spLocks noGrp="1"/>
          </p:cNvSpPr>
          <p:nvPr>
            <p:ph type="sldNum" sz="quarter" idx="10"/>
          </p:nvPr>
        </p:nvSpPr>
        <p:spPr/>
        <p:txBody>
          <a:bodyPr/>
          <a:lstStyle/>
          <a:p>
            <a:fld id="{4FC519B7-A542-406D-B403-1C8765268DB7}" type="slidenum">
              <a:rPr lang="nl-NL" smtClean="0"/>
              <a:t>15</a:t>
            </a:fld>
            <a:endParaRPr lang="nl-NL"/>
          </a:p>
        </p:txBody>
      </p:sp>
    </p:spTree>
    <p:extLst>
      <p:ext uri="{BB962C8B-B14F-4D97-AF65-F5344CB8AC3E}">
        <p14:creationId xmlns:p14="http://schemas.microsoft.com/office/powerpoint/2010/main" val="21051951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PUNT 1 (HINDER): leg uit dat iemand realistisch gezien bij de bal moet kunnen. Een stop met een stuitje met een tegenstander in de rug betekent in vrijwel alle gevallen dus dat we doorspelen. Staat men face-</a:t>
            </a:r>
            <a:r>
              <a:rPr lang="nl-NL" dirty="0" err="1"/>
              <a:t>to</a:t>
            </a:r>
            <a:r>
              <a:rPr lang="nl-NL" dirty="0"/>
              <a:t>-face dan zal er altijd gefloten worden. </a:t>
            </a:r>
          </a:p>
        </p:txBody>
      </p:sp>
      <p:sp>
        <p:nvSpPr>
          <p:cNvPr id="4" name="Tijdelijke aanduiding voor dianummer 3"/>
          <p:cNvSpPr>
            <a:spLocks noGrp="1"/>
          </p:cNvSpPr>
          <p:nvPr>
            <p:ph type="sldNum" sz="quarter" idx="10"/>
          </p:nvPr>
        </p:nvSpPr>
        <p:spPr/>
        <p:txBody>
          <a:bodyPr/>
          <a:lstStyle/>
          <a:p>
            <a:fld id="{4FC519B7-A542-406D-B403-1C8765268DB7}" type="slidenum">
              <a:rPr lang="nl-NL" smtClean="0"/>
              <a:t>16</a:t>
            </a:fld>
            <a:endParaRPr lang="nl-NL"/>
          </a:p>
        </p:txBody>
      </p:sp>
    </p:spTree>
    <p:extLst>
      <p:ext uri="{BB962C8B-B14F-4D97-AF65-F5344CB8AC3E}">
        <p14:creationId xmlns:p14="http://schemas.microsoft.com/office/powerpoint/2010/main" val="6707834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12771713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30209830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endParaRPr lang="nl-NL" sz="1200" i="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Tijdelijke aanduiding voor dianummer 3"/>
          <p:cNvSpPr>
            <a:spLocks noGrp="1"/>
          </p:cNvSpPr>
          <p:nvPr>
            <p:ph type="sldNum" sz="quarter" idx="10"/>
          </p:nvPr>
        </p:nvSpPr>
        <p:spPr/>
        <p:txBody>
          <a:bodyPr/>
          <a:lstStyle/>
          <a:p>
            <a:fld id="{4FC519B7-A542-406D-B403-1C8765268DB7}" type="slidenum">
              <a:rPr lang="nl-NL" smtClean="0"/>
              <a:t>19</a:t>
            </a:fld>
            <a:endParaRPr lang="nl-NL"/>
          </a:p>
        </p:txBody>
      </p:sp>
    </p:spTree>
    <p:extLst>
      <p:ext uri="{BB962C8B-B14F-4D97-AF65-F5344CB8AC3E}">
        <p14:creationId xmlns:p14="http://schemas.microsoft.com/office/powerpoint/2010/main" val="33977750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sym typeface="Wingdings" panose="05000000000000000000" pitchFamily="2" charset="2"/>
              </a:rPr>
              <a:t> Uitsluitend verschillen </a:t>
            </a:r>
            <a:r>
              <a:rPr lang="nl-NL" b="1" dirty="0">
                <a:sym typeface="Wingdings" panose="05000000000000000000" pitchFamily="2" charset="2"/>
              </a:rPr>
              <a:t>BENOEMEN</a:t>
            </a:r>
            <a:r>
              <a:rPr lang="nl-NL" dirty="0">
                <a:sym typeface="Wingdings" panose="05000000000000000000" pitchFamily="2" charset="2"/>
              </a:rPr>
              <a:t>; uitleg volgt later.</a:t>
            </a:r>
            <a:endParaRPr lang="nl-NL" dirty="0"/>
          </a:p>
        </p:txBody>
      </p:sp>
      <p:sp>
        <p:nvSpPr>
          <p:cNvPr id="4" name="Tijdelijke aanduiding voor dianummer 3"/>
          <p:cNvSpPr>
            <a:spLocks noGrp="1"/>
          </p:cNvSpPr>
          <p:nvPr>
            <p:ph type="sldNum" sz="quarter" idx="10"/>
          </p:nvPr>
        </p:nvSpPr>
        <p:spPr/>
        <p:txBody>
          <a:bodyPr/>
          <a:lstStyle/>
          <a:p>
            <a:fld id="{4FC519B7-A542-406D-B403-1C8765268DB7}" type="slidenum">
              <a:rPr lang="nl-NL" smtClean="0"/>
              <a:t>2</a:t>
            </a:fld>
            <a:endParaRPr lang="nl-NL"/>
          </a:p>
        </p:txBody>
      </p:sp>
    </p:spTree>
    <p:extLst>
      <p:ext uri="{BB962C8B-B14F-4D97-AF65-F5344CB8AC3E}">
        <p14:creationId xmlns:p14="http://schemas.microsoft.com/office/powerpoint/2010/main" val="426561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aseline="0" dirty="0"/>
              <a:t>PUNT 3: leg uit dat dit geen mathematische oefening is, maar dat het gaat om hoezeer de gevaarzetting de speler van de bal aan te rekenen is.</a:t>
            </a:r>
            <a:r>
              <a:rPr lang="nl-NL" dirty="0"/>
              <a:t> </a:t>
            </a:r>
          </a:p>
          <a:p>
            <a:r>
              <a:rPr lang="nl-NL" dirty="0"/>
              <a:t>PUNT 4: leg uit dat wanneer de bal in de krul van de stick komt deze hoogstwaarschijnlijk bedoeld is als pass en er dus geen sprake is van een bloksituatie. </a:t>
            </a:r>
            <a:endParaRPr lang="nl-NL"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nl-NL" dirty="0"/>
              <a:t>PUNT</a:t>
            </a:r>
            <a:r>
              <a:rPr lang="nl-NL" baseline="0" dirty="0"/>
              <a:t> 7</a:t>
            </a:r>
            <a:r>
              <a:rPr lang="nl-NL" dirty="0"/>
              <a:t>: leg uit dat afhankelijk van de ernst van het incident (blessure) er stappen in de strafopbouw kunnen worden overgeslagen. </a:t>
            </a:r>
          </a:p>
          <a:p>
            <a:pPr marL="0" marR="0" indent="0" algn="l" defTabSz="914400" rtl="0" eaLnBrk="1" fontAlgn="auto" latinLnBrk="0" hangingPunct="1">
              <a:lnSpc>
                <a:spcPct val="100000"/>
              </a:lnSpc>
              <a:spcBef>
                <a:spcPts val="0"/>
              </a:spcBef>
              <a:spcAft>
                <a:spcPts val="0"/>
              </a:spcAft>
              <a:buClrTx/>
              <a:buSzTx/>
              <a:buFontTx/>
              <a:buNone/>
              <a:tabLst/>
              <a:defRPr/>
            </a:pPr>
            <a:r>
              <a:rPr lang="nl-NL" dirty="0"/>
              <a:t>PUNT 8:</a:t>
            </a:r>
            <a:r>
              <a:rPr lang="nl-NL" baseline="0" dirty="0"/>
              <a:t> door een stick forceren (lopen/schoppen/duwen/</a:t>
            </a:r>
            <a:r>
              <a:rPr lang="nl-NL" baseline="0" dirty="0" err="1"/>
              <a:t>etc</a:t>
            </a:r>
            <a:r>
              <a:rPr lang="nl-NL" baseline="0" dirty="0"/>
              <a:t>) die haaks op de balk ligt mag óók niet. </a:t>
            </a:r>
            <a:endParaRPr lang="nl-NL" dirty="0"/>
          </a:p>
        </p:txBody>
      </p:sp>
      <p:sp>
        <p:nvSpPr>
          <p:cNvPr id="4" name="Tijdelijke aanduiding voor dianummer 3"/>
          <p:cNvSpPr>
            <a:spLocks noGrp="1"/>
          </p:cNvSpPr>
          <p:nvPr>
            <p:ph type="sldNum" sz="quarter" idx="10"/>
          </p:nvPr>
        </p:nvSpPr>
        <p:spPr/>
        <p:txBody>
          <a:bodyPr/>
          <a:lstStyle/>
          <a:p>
            <a:fld id="{4FC519B7-A542-406D-B403-1C8765268DB7}" type="slidenum">
              <a:rPr lang="nl-NL" smtClean="0"/>
              <a:t>20</a:t>
            </a:fld>
            <a:endParaRPr lang="nl-NL"/>
          </a:p>
        </p:txBody>
      </p:sp>
    </p:spTree>
    <p:extLst>
      <p:ext uri="{BB962C8B-B14F-4D97-AF65-F5344CB8AC3E}">
        <p14:creationId xmlns:p14="http://schemas.microsoft.com/office/powerpoint/2010/main" val="11415428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sym typeface="Wingdings" panose="05000000000000000000" pitchFamily="2" charset="2"/>
            </a:endParaRPr>
          </a:p>
        </p:txBody>
      </p:sp>
    </p:spTree>
    <p:extLst>
      <p:ext uri="{BB962C8B-B14F-4D97-AF65-F5344CB8AC3E}">
        <p14:creationId xmlns:p14="http://schemas.microsoft.com/office/powerpoint/2010/main" val="32125004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OPNOEMEN PUNTEN </a:t>
            </a:r>
          </a:p>
        </p:txBody>
      </p:sp>
      <p:sp>
        <p:nvSpPr>
          <p:cNvPr id="4" name="Tijdelijke aanduiding voor dianummer 3"/>
          <p:cNvSpPr>
            <a:spLocks noGrp="1"/>
          </p:cNvSpPr>
          <p:nvPr>
            <p:ph type="sldNum" sz="quarter" idx="10"/>
          </p:nvPr>
        </p:nvSpPr>
        <p:spPr/>
        <p:txBody>
          <a:bodyPr/>
          <a:lstStyle/>
          <a:p>
            <a:fld id="{4FC519B7-A542-406D-B403-1C8765268DB7}" type="slidenum">
              <a:rPr lang="nl-NL" smtClean="0"/>
              <a:t>22</a:t>
            </a:fld>
            <a:endParaRPr lang="nl-NL"/>
          </a:p>
        </p:txBody>
      </p:sp>
    </p:spTree>
    <p:extLst>
      <p:ext uri="{BB962C8B-B14F-4D97-AF65-F5344CB8AC3E}">
        <p14:creationId xmlns:p14="http://schemas.microsoft.com/office/powerpoint/2010/main" val="30396856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PUNT 2: leg uit </a:t>
            </a:r>
          </a:p>
          <a:p>
            <a:r>
              <a:rPr lang="nl-NL" dirty="0"/>
              <a:t>[A] …dat als</a:t>
            </a:r>
            <a:r>
              <a:rPr lang="nl-NL" baseline="0" dirty="0"/>
              <a:t> de </a:t>
            </a:r>
            <a:r>
              <a:rPr lang="nl-NL" baseline="0" dirty="0" err="1"/>
              <a:t>sc</a:t>
            </a:r>
            <a:r>
              <a:rPr lang="nl-NL" baseline="0" dirty="0"/>
              <a:t> in de cirkel van je collega moet plaatsvinden en jij constateert dat er verkeerd werd gewisseld, jíj de tijd stilzet (én de kaart geeft) en door overleg tot de </a:t>
            </a:r>
            <a:r>
              <a:rPr lang="nl-NL" baseline="0" dirty="0" err="1"/>
              <a:t>sc</a:t>
            </a:r>
            <a:r>
              <a:rPr lang="nl-NL" baseline="0" dirty="0"/>
              <a:t> komt, plus… </a:t>
            </a:r>
          </a:p>
          <a:p>
            <a:r>
              <a:rPr lang="nl-NL" baseline="0" dirty="0"/>
              <a:t>[B] … punt twee letterlijk in het spelreglement staat (pag. 12 + 13), maar dat je bij MC5 wellicht iets anders met de tegel moet omgaan dan bij JA1. </a:t>
            </a:r>
            <a:endParaRPr lang="nl-NL" dirty="0"/>
          </a:p>
        </p:txBody>
      </p:sp>
      <p:sp>
        <p:nvSpPr>
          <p:cNvPr id="4" name="Tijdelijke aanduiding voor dianummer 3"/>
          <p:cNvSpPr>
            <a:spLocks noGrp="1"/>
          </p:cNvSpPr>
          <p:nvPr>
            <p:ph type="sldNum" sz="quarter" idx="10"/>
          </p:nvPr>
        </p:nvSpPr>
        <p:spPr/>
        <p:txBody>
          <a:bodyPr/>
          <a:lstStyle/>
          <a:p>
            <a:fld id="{4FC519B7-A542-406D-B403-1C8765268DB7}" type="slidenum">
              <a:rPr lang="nl-NL" smtClean="0"/>
              <a:t>23</a:t>
            </a:fld>
            <a:endParaRPr lang="nl-NL"/>
          </a:p>
        </p:txBody>
      </p:sp>
    </p:spTree>
    <p:extLst>
      <p:ext uri="{BB962C8B-B14F-4D97-AF65-F5344CB8AC3E}">
        <p14:creationId xmlns:p14="http://schemas.microsoft.com/office/powerpoint/2010/main" val="39112061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err="1"/>
              <a:t>Ruimte</a:t>
            </a:r>
            <a:r>
              <a:rPr lang="en-US" dirty="0"/>
              <a:t> die open </a:t>
            </a:r>
            <a:r>
              <a:rPr lang="en-US" dirty="0" err="1"/>
              <a:t>gelaten</a:t>
            </a:r>
            <a:r>
              <a:rPr lang="en-US" dirty="0"/>
              <a:t> </a:t>
            </a:r>
            <a:r>
              <a:rPr lang="en-US" dirty="0" err="1"/>
              <a:t>moet</a:t>
            </a:r>
            <a:r>
              <a:rPr lang="en-US" dirty="0"/>
              <a:t> </a:t>
            </a:r>
            <a:r>
              <a:rPr lang="en-US" dirty="0" err="1"/>
              <a:t>worden</a:t>
            </a:r>
            <a:r>
              <a:rPr lang="en-US" dirty="0"/>
              <a:t>, </a:t>
            </a:r>
            <a:r>
              <a:rPr lang="en-US" dirty="0" err="1"/>
              <a:t>zeker</a:t>
            </a:r>
            <a:r>
              <a:rPr lang="en-US" dirty="0"/>
              <a:t> &gt; 30cm!!!</a:t>
            </a:r>
          </a:p>
          <a:p>
            <a:pPr marL="171450" indent="-171450">
              <a:buFont typeface="Arial" panose="020B0604020202020204" pitchFamily="34" charset="0"/>
              <a:buChar char="•"/>
            </a:pPr>
            <a:endParaRPr lang="nl-NL" dirty="0"/>
          </a:p>
        </p:txBody>
      </p:sp>
    </p:spTree>
    <p:extLst>
      <p:ext uri="{BB962C8B-B14F-4D97-AF65-F5344CB8AC3E}">
        <p14:creationId xmlns:p14="http://schemas.microsoft.com/office/powerpoint/2010/main" val="38239252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err="1"/>
              <a:t>Strafcorner</a:t>
            </a:r>
            <a:r>
              <a:rPr lang="en-US" dirty="0"/>
              <a:t> </a:t>
            </a:r>
            <a:r>
              <a:rPr lang="en-US" dirty="0">
                <a:sym typeface="Wingdings" panose="05000000000000000000" pitchFamily="2" charset="2"/>
              </a:rPr>
              <a:t> </a:t>
            </a:r>
            <a:r>
              <a:rPr lang="en-US" dirty="0" err="1">
                <a:sym typeface="Wingdings" panose="05000000000000000000" pitchFamily="2" charset="2"/>
              </a:rPr>
              <a:t>dat</a:t>
            </a:r>
            <a:r>
              <a:rPr lang="en-US" dirty="0">
                <a:sym typeface="Wingdings" panose="05000000000000000000" pitchFamily="2" charset="2"/>
              </a:rPr>
              <a:t> </a:t>
            </a:r>
            <a:r>
              <a:rPr lang="en-US" dirty="0" err="1">
                <a:sym typeface="Wingdings" panose="05000000000000000000" pitchFamily="2" charset="2"/>
              </a:rPr>
              <a:t>betekent</a:t>
            </a:r>
            <a:r>
              <a:rPr lang="en-US" dirty="0">
                <a:sym typeface="Wingdings" panose="05000000000000000000" pitchFamily="2" charset="2"/>
              </a:rPr>
              <a:t> </a:t>
            </a:r>
            <a:r>
              <a:rPr lang="en-US" dirty="0" err="1">
                <a:sym typeface="Wingdings" panose="05000000000000000000" pitchFamily="2" charset="2"/>
              </a:rPr>
              <a:t>dus</a:t>
            </a:r>
            <a:r>
              <a:rPr lang="en-US" dirty="0">
                <a:sym typeface="Wingdings" panose="05000000000000000000" pitchFamily="2" charset="2"/>
              </a:rPr>
              <a:t> </a:t>
            </a:r>
            <a:r>
              <a:rPr lang="en-US" dirty="0" err="1">
                <a:sym typeface="Wingdings" panose="05000000000000000000" pitchFamily="2" charset="2"/>
              </a:rPr>
              <a:t>ook</a:t>
            </a:r>
            <a:r>
              <a:rPr lang="en-US" dirty="0">
                <a:sym typeface="Wingdings" panose="05000000000000000000" pitchFamily="2" charset="2"/>
              </a:rPr>
              <a:t> </a:t>
            </a:r>
            <a:r>
              <a:rPr lang="en-US" dirty="0" err="1">
                <a:sym typeface="Wingdings" panose="05000000000000000000" pitchFamily="2" charset="2"/>
              </a:rPr>
              <a:t>dat</a:t>
            </a:r>
            <a:r>
              <a:rPr lang="en-US" dirty="0">
                <a:sym typeface="Wingdings" panose="05000000000000000000" pitchFamily="2" charset="2"/>
              </a:rPr>
              <a:t> </a:t>
            </a:r>
            <a:r>
              <a:rPr lang="en-US" dirty="0" err="1">
                <a:sym typeface="Wingdings" panose="05000000000000000000" pitchFamily="2" charset="2"/>
              </a:rPr>
              <a:t>als</a:t>
            </a:r>
            <a:r>
              <a:rPr lang="en-US" dirty="0">
                <a:sym typeface="Wingdings" panose="05000000000000000000" pitchFamily="2" charset="2"/>
              </a:rPr>
              <a:t> </a:t>
            </a:r>
            <a:r>
              <a:rPr lang="en-US" dirty="0" err="1">
                <a:sym typeface="Wingdings" panose="05000000000000000000" pitchFamily="2" charset="2"/>
              </a:rPr>
              <a:t>een</a:t>
            </a:r>
            <a:r>
              <a:rPr lang="en-US" dirty="0">
                <a:sym typeface="Wingdings" panose="05000000000000000000" pitchFamily="2" charset="2"/>
              </a:rPr>
              <a:t> team met </a:t>
            </a:r>
            <a:r>
              <a:rPr lang="en-US" dirty="0" err="1">
                <a:sym typeface="Wingdings" panose="05000000000000000000" pitchFamily="2" charset="2"/>
              </a:rPr>
              <a:t>alleen</a:t>
            </a:r>
            <a:r>
              <a:rPr lang="en-US" dirty="0">
                <a:sym typeface="Wingdings" panose="05000000000000000000" pitchFamily="2" charset="2"/>
              </a:rPr>
              <a:t> </a:t>
            </a:r>
            <a:r>
              <a:rPr lang="en-US" dirty="0" err="1">
                <a:sym typeface="Wingdings" panose="05000000000000000000" pitchFamily="2" charset="2"/>
              </a:rPr>
              <a:t>veldspelers</a:t>
            </a:r>
            <a:r>
              <a:rPr lang="en-US" dirty="0">
                <a:sym typeface="Wingdings" panose="05000000000000000000" pitchFamily="2" charset="2"/>
              </a:rPr>
              <a:t> </a:t>
            </a:r>
            <a:r>
              <a:rPr lang="en-US" dirty="0" err="1">
                <a:sym typeface="Wingdings" panose="05000000000000000000" pitchFamily="2" charset="2"/>
              </a:rPr>
              <a:t>speelt</a:t>
            </a:r>
            <a:r>
              <a:rPr lang="en-US" dirty="0">
                <a:sym typeface="Wingdings" panose="05000000000000000000" pitchFamily="2" charset="2"/>
              </a:rPr>
              <a:t> alle </a:t>
            </a:r>
            <a:r>
              <a:rPr lang="en-US" dirty="0" err="1">
                <a:sym typeface="Wingdings" panose="05000000000000000000" pitchFamily="2" charset="2"/>
              </a:rPr>
              <a:t>spelers</a:t>
            </a:r>
            <a:r>
              <a:rPr lang="en-US" dirty="0">
                <a:sym typeface="Wingdings" panose="05000000000000000000" pitchFamily="2" charset="2"/>
              </a:rPr>
              <a:t> </a:t>
            </a:r>
            <a:r>
              <a:rPr lang="en-US" dirty="0" err="1">
                <a:sym typeface="Wingdings" panose="05000000000000000000" pitchFamily="2" charset="2"/>
              </a:rPr>
              <a:t>buiten</a:t>
            </a:r>
            <a:r>
              <a:rPr lang="en-US" dirty="0">
                <a:sym typeface="Wingdings" panose="05000000000000000000" pitchFamily="2" charset="2"/>
              </a:rPr>
              <a:t> het </a:t>
            </a:r>
            <a:r>
              <a:rPr lang="en-US" dirty="0" err="1">
                <a:sym typeface="Wingdings" panose="05000000000000000000" pitchFamily="2" charset="2"/>
              </a:rPr>
              <a:t>doel</a:t>
            </a:r>
            <a:r>
              <a:rPr lang="en-US" dirty="0">
                <a:sym typeface="Wingdings" panose="05000000000000000000" pitchFamily="2" charset="2"/>
              </a:rPr>
              <a:t> </a:t>
            </a:r>
            <a:r>
              <a:rPr lang="en-US" dirty="0" err="1">
                <a:sym typeface="Wingdings" panose="05000000000000000000" pitchFamily="2" charset="2"/>
              </a:rPr>
              <a:t>staan</a:t>
            </a:r>
            <a:r>
              <a:rPr lang="en-US" dirty="0">
                <a:sym typeface="Wingdings" panose="05000000000000000000" pitchFamily="2" charset="2"/>
              </a:rPr>
              <a:t>.</a:t>
            </a:r>
            <a:endParaRPr lang="nl-NL" dirty="0"/>
          </a:p>
        </p:txBody>
      </p:sp>
    </p:spTree>
    <p:extLst>
      <p:ext uri="{BB962C8B-B14F-4D97-AF65-F5344CB8AC3E}">
        <p14:creationId xmlns:p14="http://schemas.microsoft.com/office/powerpoint/2010/main" val="28548285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PUNT 5: leg uit dat de reden goed omschreven moet worden voor de tuchtcommissie. </a:t>
            </a:r>
          </a:p>
        </p:txBody>
      </p:sp>
      <p:sp>
        <p:nvSpPr>
          <p:cNvPr id="4" name="Tijdelijke aanduiding voor dianummer 3"/>
          <p:cNvSpPr>
            <a:spLocks noGrp="1"/>
          </p:cNvSpPr>
          <p:nvPr>
            <p:ph type="sldNum" sz="quarter" idx="10"/>
          </p:nvPr>
        </p:nvSpPr>
        <p:spPr/>
        <p:txBody>
          <a:bodyPr/>
          <a:lstStyle/>
          <a:p>
            <a:fld id="{4FC519B7-A542-406D-B403-1C8765268DB7}" type="slidenum">
              <a:rPr lang="nl-NL" smtClean="0"/>
              <a:t>27</a:t>
            </a:fld>
            <a:endParaRPr lang="nl-NL"/>
          </a:p>
        </p:txBody>
      </p:sp>
    </p:spTree>
    <p:extLst>
      <p:ext uri="{BB962C8B-B14F-4D97-AF65-F5344CB8AC3E}">
        <p14:creationId xmlns:p14="http://schemas.microsoft.com/office/powerpoint/2010/main" val="25675406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defRPr/>
            </a:pPr>
            <a:r>
              <a:rPr lang="nl-NL" dirty="0"/>
              <a:t>PUNT 1: </a:t>
            </a:r>
            <a:r>
              <a:rPr lang="nl-NL" b="1" dirty="0" err="1"/>
              <a:t>sc</a:t>
            </a:r>
            <a:r>
              <a:rPr lang="nl-NL" b="1" dirty="0"/>
              <a:t> einde speelhelft</a:t>
            </a:r>
            <a:r>
              <a:rPr lang="nl-NL" dirty="0"/>
              <a:t> zorgen dat de zoemer niet gaat tijdens het spelen van een uitspeelcorner: leg uit wat je afspreekt en hoe je te werk gaat tijdens de wedstrijd. Plus: vanaf &lt; 20 sec is het vanuit praktisch oogpunt in alle gevallen een uitspeel-</a:t>
            </a:r>
            <a:r>
              <a:rPr lang="nl-NL" dirty="0" err="1"/>
              <a:t>sc.</a:t>
            </a:r>
            <a:r>
              <a:rPr lang="nl-NL" dirty="0"/>
              <a:t> Leg uit dat je dit duidelijk maakt door af te fluiten. </a:t>
            </a:r>
          </a:p>
          <a:p>
            <a:pPr>
              <a:defRPr/>
            </a:pPr>
            <a:r>
              <a:rPr lang="nl-NL" b="1" dirty="0"/>
              <a:t>Straftijd</a:t>
            </a:r>
            <a:r>
              <a:rPr lang="nl-NL" b="0" dirty="0"/>
              <a:t>: BESCHRIJF wat er gebeurt: gebaar tijd stilzetten (tijd loopt echter door i.v.m. bep. zaalhuur!); speler roepen; kaart tonen; bij gele kaart straftijd opgeven aan de tafel. Bijhouden en terugsturen door tafel; NIET vlák voor het nemen laten terugkeren, maar net erna. </a:t>
            </a:r>
          </a:p>
          <a:p>
            <a:pPr>
              <a:defRPr/>
            </a:pPr>
            <a:r>
              <a:rPr lang="nl-NL" b="1" dirty="0"/>
              <a:t>Schaduwtijd</a:t>
            </a:r>
            <a:r>
              <a:rPr lang="nl-NL" b="0" dirty="0"/>
              <a:t>: houd zelf de tijd bij voor het geval dát. Zaalklok is verder gewoon leidend. </a:t>
            </a:r>
            <a:endParaRPr lang="nl-NL" b="1" dirty="0"/>
          </a:p>
          <a:p>
            <a:pPr>
              <a:defRPr/>
            </a:pPr>
            <a:endParaRPr lang="nl-NL" b="1" dirty="0"/>
          </a:p>
          <a:p>
            <a:pPr>
              <a:defRPr/>
            </a:pPr>
            <a:r>
              <a:rPr lang="nl-NL" dirty="0"/>
              <a:t>PUNT 2: </a:t>
            </a:r>
            <a:r>
              <a:rPr lang="nl-NL" b="1" dirty="0"/>
              <a:t>algemene aanpak</a:t>
            </a:r>
            <a:r>
              <a:rPr lang="nl-NL" b="0" dirty="0"/>
              <a:t>: maak duidelijk dat je van tevoren een aanpak moet bespreken, omdat Meisjes C een andere benadering verlangt dan Jongens A, doorgaans. </a:t>
            </a:r>
          </a:p>
          <a:p>
            <a:pPr>
              <a:defRPr/>
            </a:pPr>
            <a:r>
              <a:rPr lang="nl-NL" b="1" dirty="0"/>
              <a:t>Ondersteuning</a:t>
            </a:r>
            <a:r>
              <a:rPr lang="nl-NL" b="0" dirty="0"/>
              <a:t>: leg</a:t>
            </a:r>
            <a:r>
              <a:rPr lang="nl-NL" dirty="0"/>
              <a:t> uit dat passes die iets van de grond gaan (ook voorzetten!), vaak over afstand het best te beoordelen zijn. Geldt ook voor ‘bal in het blok’, als het heel dichtbij je gebeurt. Ondersteuning en evt. overleg zijn dan cruciaal, net als bij situaties aan de overzijde van de cirkel. </a:t>
            </a:r>
          </a:p>
          <a:p>
            <a:pPr>
              <a:defRPr/>
            </a:pPr>
            <a:r>
              <a:rPr lang="nl-NL" b="1" dirty="0"/>
              <a:t>Veldverdeling</a:t>
            </a:r>
            <a:r>
              <a:rPr lang="nl-NL" b="0" dirty="0"/>
              <a:t>: spreek af wie waar kijkt (bal vs. off-</a:t>
            </a:r>
            <a:r>
              <a:rPr lang="nl-NL" b="0" dirty="0" err="1"/>
              <a:t>the</a:t>
            </a:r>
            <a:r>
              <a:rPr lang="nl-NL" b="0" dirty="0"/>
              <a:t>-</a:t>
            </a:r>
            <a:r>
              <a:rPr lang="nl-NL" b="0" dirty="0" err="1"/>
              <a:t>ball</a:t>
            </a:r>
            <a:r>
              <a:rPr lang="nl-NL" b="0" dirty="0"/>
              <a:t>). </a:t>
            </a:r>
            <a:endParaRPr lang="nl-NL" b="1" dirty="0"/>
          </a:p>
        </p:txBody>
      </p:sp>
      <p:sp>
        <p:nvSpPr>
          <p:cNvPr id="4" name="Tijdelijke aanduiding voor dianummer 3"/>
          <p:cNvSpPr>
            <a:spLocks noGrp="1"/>
          </p:cNvSpPr>
          <p:nvPr>
            <p:ph type="sldNum" sz="quarter" idx="10"/>
          </p:nvPr>
        </p:nvSpPr>
        <p:spPr/>
        <p:txBody>
          <a:bodyPr/>
          <a:lstStyle/>
          <a:p>
            <a:fld id="{4FC519B7-A542-406D-B403-1C8765268DB7}" type="slidenum">
              <a:rPr lang="nl-NL" smtClean="0"/>
              <a:t>28</a:t>
            </a:fld>
            <a:endParaRPr lang="nl-NL"/>
          </a:p>
        </p:txBody>
      </p:sp>
    </p:spTree>
    <p:extLst>
      <p:ext uri="{BB962C8B-B14F-4D97-AF65-F5344CB8AC3E}">
        <p14:creationId xmlns:p14="http://schemas.microsoft.com/office/powerpoint/2010/main" val="15983508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4FC519B7-A542-406D-B403-1C8765268DB7}" type="slidenum">
              <a:rPr lang="nl-NL" smtClean="0"/>
              <a:t>29</a:t>
            </a:fld>
            <a:endParaRPr lang="nl-NL"/>
          </a:p>
        </p:txBody>
      </p:sp>
    </p:spTree>
    <p:extLst>
      <p:ext uri="{BB962C8B-B14F-4D97-AF65-F5344CB8AC3E}">
        <p14:creationId xmlns:p14="http://schemas.microsoft.com/office/powerpoint/2010/main" val="21928265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sym typeface="Wingdings" panose="05000000000000000000" pitchFamily="2" charset="2"/>
              </a:rPr>
              <a:t> Uitsluitend verschillen </a:t>
            </a:r>
            <a:r>
              <a:rPr lang="nl-NL" b="1" dirty="0">
                <a:sym typeface="Wingdings" panose="05000000000000000000" pitchFamily="2" charset="2"/>
              </a:rPr>
              <a:t>BENOEMEN</a:t>
            </a:r>
            <a:r>
              <a:rPr lang="nl-NL" dirty="0">
                <a:sym typeface="Wingdings" panose="05000000000000000000" pitchFamily="2" charset="2"/>
              </a:rPr>
              <a:t>; uitleg volgt later.</a:t>
            </a:r>
            <a:endParaRPr lang="nl-NL" dirty="0"/>
          </a:p>
        </p:txBody>
      </p:sp>
      <p:sp>
        <p:nvSpPr>
          <p:cNvPr id="4" name="Tijdelijke aanduiding voor dianummer 3"/>
          <p:cNvSpPr>
            <a:spLocks noGrp="1"/>
          </p:cNvSpPr>
          <p:nvPr>
            <p:ph type="sldNum" sz="quarter" idx="10"/>
          </p:nvPr>
        </p:nvSpPr>
        <p:spPr/>
        <p:txBody>
          <a:bodyPr/>
          <a:lstStyle/>
          <a:p>
            <a:fld id="{4FC519B7-A542-406D-B403-1C8765268DB7}" type="slidenum">
              <a:rPr lang="nl-NL" smtClean="0"/>
              <a:t>3</a:t>
            </a:fld>
            <a:endParaRPr lang="nl-NL"/>
          </a:p>
        </p:txBody>
      </p:sp>
    </p:spTree>
    <p:extLst>
      <p:ext uri="{BB962C8B-B14F-4D97-AF65-F5344CB8AC3E}">
        <p14:creationId xmlns:p14="http://schemas.microsoft.com/office/powerpoint/2010/main" val="9981495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sym typeface="Wingdings" panose="05000000000000000000" pitchFamily="2" charset="2"/>
              </a:rPr>
              <a:t> Uitsluitend verschillen </a:t>
            </a:r>
            <a:r>
              <a:rPr lang="nl-NL" b="1" dirty="0">
                <a:sym typeface="Wingdings" panose="05000000000000000000" pitchFamily="2" charset="2"/>
              </a:rPr>
              <a:t>BENOEMEN</a:t>
            </a:r>
            <a:r>
              <a:rPr lang="nl-NL" dirty="0">
                <a:sym typeface="Wingdings" panose="05000000000000000000" pitchFamily="2" charset="2"/>
              </a:rPr>
              <a:t>; uitleg volgt later.</a:t>
            </a:r>
            <a:endParaRPr lang="nl-NL" dirty="0"/>
          </a:p>
        </p:txBody>
      </p:sp>
      <p:sp>
        <p:nvSpPr>
          <p:cNvPr id="4" name="Tijdelijke aanduiding voor dianummer 3"/>
          <p:cNvSpPr>
            <a:spLocks noGrp="1"/>
          </p:cNvSpPr>
          <p:nvPr>
            <p:ph type="sldNum" sz="quarter" idx="10"/>
          </p:nvPr>
        </p:nvSpPr>
        <p:spPr/>
        <p:txBody>
          <a:bodyPr/>
          <a:lstStyle/>
          <a:p>
            <a:fld id="{4FC519B7-A542-406D-B403-1C8765268DB7}" type="slidenum">
              <a:rPr lang="nl-NL" smtClean="0"/>
              <a:t>4</a:t>
            </a:fld>
            <a:endParaRPr lang="nl-NL"/>
          </a:p>
        </p:txBody>
      </p:sp>
    </p:spTree>
    <p:extLst>
      <p:ext uri="{BB962C8B-B14F-4D97-AF65-F5344CB8AC3E}">
        <p14:creationId xmlns:p14="http://schemas.microsoft.com/office/powerpoint/2010/main" val="39752681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Heb aandacht voor de juiste manier van wisselen</a:t>
            </a:r>
            <a:br>
              <a:rPr lang="nl-NL" dirty="0"/>
            </a:br>
            <a:endParaRPr lang="nl-NL" dirty="0"/>
          </a:p>
        </p:txBody>
      </p:sp>
      <p:sp>
        <p:nvSpPr>
          <p:cNvPr id="4" name="Tijdelijke aanduiding voor dianummer 3"/>
          <p:cNvSpPr>
            <a:spLocks noGrp="1"/>
          </p:cNvSpPr>
          <p:nvPr>
            <p:ph type="sldNum" sz="quarter" idx="10"/>
          </p:nvPr>
        </p:nvSpPr>
        <p:spPr/>
        <p:txBody>
          <a:bodyPr/>
          <a:lstStyle/>
          <a:p>
            <a:fld id="{4FC519B7-A542-406D-B403-1C8765268DB7}" type="slidenum">
              <a:rPr lang="nl-NL" smtClean="0"/>
              <a:t>5</a:t>
            </a:fld>
            <a:endParaRPr lang="nl-NL"/>
          </a:p>
        </p:txBody>
      </p:sp>
    </p:spTree>
    <p:extLst>
      <p:ext uri="{BB962C8B-B14F-4D97-AF65-F5344CB8AC3E}">
        <p14:creationId xmlns:p14="http://schemas.microsoft.com/office/powerpoint/2010/main" val="2874141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fontAlgn="base"/>
            <a:r>
              <a:rPr lang="nl-NL" sz="1200" b="1" i="0" u="none" strike="noStrike" kern="1200" dirty="0">
                <a:solidFill>
                  <a:schemeClr val="tx1"/>
                </a:solidFill>
                <a:effectLst/>
                <a:latin typeface="+mn-lt"/>
                <a:ea typeface="+mn-ea"/>
                <a:cs typeface="+mn-cs"/>
              </a:rPr>
              <a:t>Positie verdediger bij strafcorner niet juist</a:t>
            </a:r>
          </a:p>
          <a:p>
            <a:pPr fontAlgn="base"/>
            <a:r>
              <a:rPr lang="nl-NL" sz="1200" b="0" i="0" u="none" strike="noStrike" kern="1200" dirty="0">
                <a:solidFill>
                  <a:schemeClr val="tx1"/>
                </a:solidFill>
                <a:effectLst/>
                <a:latin typeface="+mn-lt"/>
                <a:ea typeface="+mn-ea"/>
                <a:cs typeface="+mn-cs"/>
              </a:rPr>
              <a:t>Spelers van het verdedigende team bij een strafcorner die niet achter de achterlijn plaatsnemen, moeten voortaan achter kop cirkel aan de andere zijde van het veld zich opstellen (Tot en met afgelopen zaalseizoen was het zo dat spelers zich achter de middenlijn mochten opstellen).</a:t>
            </a:r>
          </a:p>
          <a:p>
            <a:pPr fontAlgn="base"/>
            <a:endParaRPr lang="nl-NL" sz="1200" b="1" i="0" u="none" strike="noStrike"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nl-NL" b="1" dirty="0"/>
              <a:t>Uitspeelcorner</a:t>
            </a:r>
            <a:br>
              <a:rPr lang="nl-NL" dirty="0"/>
            </a:br>
            <a:r>
              <a:rPr lang="nl-NL" sz="1200" b="0" i="0" u="none" strike="noStrike" kern="1200" dirty="0">
                <a:solidFill>
                  <a:schemeClr val="tx1"/>
                </a:solidFill>
                <a:effectLst/>
                <a:latin typeface="+mn-lt"/>
                <a:ea typeface="+mn-ea"/>
                <a:cs typeface="+mn-cs"/>
              </a:rPr>
              <a:t>Net als bij het veldhockey worden de regels met betrekking tot het einde van een strafcorner aan het einde van de wedstrijd (uitspeelcorner) gelijk getrokken met de regels die gelden voor het beëindigen van de strafcornersituatie gedurende de wedstrijd. Tot en met seizoen 2018-2019 was een uitspeelcorner ook ten einde als de bal voor de tweede keer buiten de cirkel kwam. Dit is nu geschrapt. Nu geldt: de strafcorner is (onder andere) ten einde als de bal meer dan 3 meter buiten de cirkel is, net als tijdens de wedstrijd.</a:t>
            </a:r>
          </a:p>
          <a:p>
            <a:pPr fontAlgn="base"/>
            <a:endParaRPr lang="nl-NL" sz="1200" b="0" i="0" u="none" strike="noStrike" kern="1200" dirty="0">
              <a:solidFill>
                <a:schemeClr val="tx1"/>
              </a:solidFill>
              <a:effectLst/>
              <a:latin typeface="+mn-lt"/>
              <a:ea typeface="+mn-ea"/>
              <a:cs typeface="+mn-cs"/>
            </a:endParaRPr>
          </a:p>
          <a:p>
            <a:pPr fontAlgn="base"/>
            <a:r>
              <a:rPr lang="nl-NL" sz="1200" b="1" i="0" u="none" strike="noStrike" kern="1200" dirty="0">
                <a:solidFill>
                  <a:schemeClr val="tx1"/>
                </a:solidFill>
                <a:effectLst/>
                <a:latin typeface="+mn-lt"/>
                <a:ea typeface="+mn-ea"/>
                <a:cs typeface="+mn-cs"/>
              </a:rPr>
              <a:t>Aanvallende push binnen 3 meter van de cirkel</a:t>
            </a:r>
          </a:p>
          <a:p>
            <a:pPr fontAlgn="base"/>
            <a:r>
              <a:rPr lang="nl-NL" sz="1200" b="0" i="0" u="none" strike="noStrike" kern="1200" dirty="0">
                <a:solidFill>
                  <a:schemeClr val="tx1"/>
                </a:solidFill>
                <a:effectLst/>
                <a:latin typeface="+mn-lt"/>
                <a:ea typeface="+mn-ea"/>
                <a:cs typeface="+mn-cs"/>
              </a:rPr>
              <a:t>Bij een aanvallende vrije push binnen 3 meter van de cirkel is het de verdedigers, die binnen de cirkel en binnen 3 meter afstand staan, toegestaan om met de aanvaller (die een </a:t>
            </a:r>
            <a:r>
              <a:rPr lang="nl-NL" sz="1200" b="0" i="0" u="none" strike="noStrike" kern="1200" dirty="0" err="1">
                <a:solidFill>
                  <a:schemeClr val="tx1"/>
                </a:solidFill>
                <a:effectLst/>
                <a:latin typeface="+mn-lt"/>
                <a:ea typeface="+mn-ea"/>
                <a:cs typeface="+mn-cs"/>
              </a:rPr>
              <a:t>selfpass</a:t>
            </a:r>
            <a:r>
              <a:rPr lang="nl-NL" sz="1200" b="0" i="0" u="none" strike="noStrike" kern="1200" dirty="0">
                <a:solidFill>
                  <a:schemeClr val="tx1"/>
                </a:solidFill>
                <a:effectLst/>
                <a:latin typeface="+mn-lt"/>
                <a:ea typeface="+mn-ea"/>
                <a:cs typeface="+mn-cs"/>
              </a:rPr>
              <a:t> neemt) mee te bewegen, mits de vrije push </a:t>
            </a:r>
            <a:r>
              <a:rPr lang="nl-NL" sz="1200" b="1" i="0" u="none" strike="noStrike" kern="1200" dirty="0">
                <a:solidFill>
                  <a:schemeClr val="tx1"/>
                </a:solidFill>
                <a:effectLst/>
                <a:latin typeface="+mn-lt"/>
                <a:ea typeface="+mn-ea"/>
                <a:cs typeface="+mn-cs"/>
              </a:rPr>
              <a:t>direct</a:t>
            </a:r>
            <a:r>
              <a:rPr lang="nl-NL" sz="1200" b="0" i="0" u="none" strike="noStrike" kern="1200" dirty="0">
                <a:solidFill>
                  <a:schemeClr val="tx1"/>
                </a:solidFill>
                <a:effectLst/>
                <a:latin typeface="+mn-lt"/>
                <a:ea typeface="+mn-ea"/>
                <a:cs typeface="+mn-cs"/>
              </a:rPr>
              <a:t> wordt genomen. Deze verdedigers mogen niet de bal spelen of een poging doen om de bal te spelen, voordat de bal minimaal 3 meter is verplaatst. Als de aanvaller er niet voor kiest de vrije push direct te nemen, dan moeten </a:t>
            </a:r>
            <a:r>
              <a:rPr lang="nl-NL" sz="1200" b="1" i="0" u="none" strike="noStrike" kern="1200" dirty="0">
                <a:solidFill>
                  <a:schemeClr val="tx1"/>
                </a:solidFill>
                <a:effectLst/>
                <a:latin typeface="+mn-lt"/>
                <a:ea typeface="+mn-ea"/>
                <a:cs typeface="+mn-cs"/>
              </a:rPr>
              <a:t>alle</a:t>
            </a:r>
            <a:r>
              <a:rPr lang="nl-NL" sz="1200" b="0" i="0" u="none" strike="noStrike" kern="1200" dirty="0">
                <a:solidFill>
                  <a:schemeClr val="tx1"/>
                </a:solidFill>
                <a:effectLst/>
                <a:latin typeface="+mn-lt"/>
                <a:ea typeface="+mn-ea"/>
                <a:cs typeface="+mn-cs"/>
              </a:rPr>
              <a:t> andere spelers (aanvallers en verdedigers) op zijn minst 3 meter afstand nemen van de bal totdat de vrije push wordt genomen.</a:t>
            </a:r>
          </a:p>
          <a:p>
            <a:pPr fontAlgn="base"/>
            <a:endParaRPr lang="nl-NL" sz="1200" b="0" i="0" u="none" strike="noStrike" kern="1200" dirty="0">
              <a:solidFill>
                <a:schemeClr val="tx1"/>
              </a:solidFill>
              <a:effectLst/>
              <a:latin typeface="+mn-lt"/>
              <a:ea typeface="+mn-ea"/>
              <a:cs typeface="+mn-cs"/>
            </a:endParaRPr>
          </a:p>
          <a:p>
            <a:pPr fontAlgn="base"/>
            <a:r>
              <a:rPr lang="nl-NL" sz="1200" b="1" i="0" u="none" strike="noStrike" kern="1200" dirty="0">
                <a:solidFill>
                  <a:schemeClr val="tx1"/>
                </a:solidFill>
                <a:effectLst/>
                <a:latin typeface="+mn-lt"/>
                <a:ea typeface="+mn-ea"/>
                <a:cs typeface="+mn-cs"/>
              </a:rPr>
              <a:t>Komend seizoen géén vier kwarten in de zaal</a:t>
            </a:r>
          </a:p>
          <a:p>
            <a:pPr fontAlgn="base"/>
            <a:r>
              <a:rPr lang="nl-NL" sz="1200" b="0" i="0" u="none" strike="noStrike" kern="1200" dirty="0">
                <a:solidFill>
                  <a:schemeClr val="tx1"/>
                </a:solidFill>
                <a:effectLst/>
                <a:latin typeface="+mn-lt"/>
                <a:ea typeface="+mn-ea"/>
                <a:cs typeface="+mn-cs"/>
              </a:rPr>
              <a:t>Sinds een aantal jaren worden bij internationale veldhockeycompetities wedstrijden gespeeld in vier kwarten. De FIH heeft met ingang van 1 oktober 2019 ook ingevoerd dat zaalwedstrijden worden gespeeld in 4 kwarten van 10 minuten met tijdstops voor de strafcorner.</a:t>
            </a:r>
          </a:p>
          <a:p>
            <a:pPr fontAlgn="base"/>
            <a:r>
              <a:rPr lang="nl-NL" sz="1200" b="0" i="0" u="none" strike="noStrike" kern="1200" dirty="0">
                <a:solidFill>
                  <a:schemeClr val="tx1"/>
                </a:solidFill>
                <a:effectLst/>
                <a:latin typeface="+mn-lt"/>
                <a:ea typeface="+mn-ea"/>
                <a:cs typeface="+mn-cs"/>
              </a:rPr>
              <a:t>Normaliter volgt de KNHB, als lid van de FIH, alle spelregelwijzigingen van de FIH op. De KNHB kiest er echter met betrekking tot deze specifieke wijziging voor deze op dit moment niet door te voeren in haar zaalcompetities. Dit in tegenstelling tot de wel opgevolgde wijziging ten aanzien van de 4 kwarten in het veldhockey. De KNHB heeft een duidelijke reden om in de zaal wel af te wijken van de FIH. Op het moment van bekendmaken van deze spelregelwijziging waren namelijk alle teams voor het nieuwe seizoen al ingeschreven én de benodigde hallen reeds ingehuurd. Om deze regelwijziging te kunnen doorvoeren, zijn substantieel meer uren nodig terwijl het op dit moment vaak al niet lukt om voor de huidige competities voldoende uren in de hallen te huren. Sommige districten spelen daardoor zelfs maar 1 x 35 of 1 x 30 minuten. Praktisch vindt de KNHB invoering van deze wijziging in de zaal voor dit seizoen daarom niet haalbaar.</a:t>
            </a:r>
          </a:p>
          <a:p>
            <a:pPr fontAlgn="base"/>
            <a:r>
              <a:rPr lang="nl-NL" sz="1200" b="0" i="0" u="none" strike="noStrike" kern="1200" dirty="0">
                <a:solidFill>
                  <a:schemeClr val="tx1"/>
                </a:solidFill>
                <a:effectLst/>
                <a:latin typeface="+mn-lt"/>
                <a:ea typeface="+mn-ea"/>
                <a:cs typeface="+mn-cs"/>
              </a:rPr>
              <a:t>De KNHB gaat het aankomende winterseizoen nader onderzoek doen naar de gevolgen van deze regelwijziging van de FIH voor wat betreft haalbaarheid, de zaalhuur en -capaciteit zodat na het aankomende zaalseizoen een gefundeerde beslissing kan worden genomen met betrekking tot deze regelwijziging.</a:t>
            </a:r>
          </a:p>
          <a:p>
            <a:pPr marL="171450" indent="-171450">
              <a:buFont typeface="Wingdings" pitchFamily="2" charset="2"/>
              <a:buChar char="è"/>
            </a:pPr>
            <a:endParaRPr lang="nl-NL" dirty="0"/>
          </a:p>
        </p:txBody>
      </p:sp>
      <p:sp>
        <p:nvSpPr>
          <p:cNvPr id="4" name="Tijdelijke aanduiding voor dianummer 3"/>
          <p:cNvSpPr>
            <a:spLocks noGrp="1"/>
          </p:cNvSpPr>
          <p:nvPr>
            <p:ph type="sldNum" sz="quarter" idx="10"/>
          </p:nvPr>
        </p:nvSpPr>
        <p:spPr/>
        <p:txBody>
          <a:bodyPr/>
          <a:lstStyle/>
          <a:p>
            <a:fld id="{4FC519B7-A542-406D-B403-1C8765268DB7}" type="slidenum">
              <a:rPr lang="nl-NL" smtClean="0"/>
              <a:t>6</a:t>
            </a:fld>
            <a:endParaRPr lang="nl-NL"/>
          </a:p>
        </p:txBody>
      </p:sp>
    </p:spTree>
    <p:extLst>
      <p:ext uri="{BB962C8B-B14F-4D97-AF65-F5344CB8AC3E}">
        <p14:creationId xmlns:p14="http://schemas.microsoft.com/office/powerpoint/2010/main" val="24553805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26084848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fontAlgn="base"/>
            <a:r>
              <a:rPr lang="nl-NL" sz="1200" b="1" i="0" u="none" strike="noStrike" kern="1200" dirty="0">
                <a:solidFill>
                  <a:schemeClr val="tx1"/>
                </a:solidFill>
                <a:effectLst/>
                <a:latin typeface="+mn-lt"/>
                <a:ea typeface="+mn-ea"/>
                <a:cs typeface="+mn-cs"/>
              </a:rPr>
              <a:t>Positie verdediger bij strafcorner niet juist</a:t>
            </a:r>
          </a:p>
          <a:p>
            <a:pPr fontAlgn="base"/>
            <a:r>
              <a:rPr lang="nl-NL" sz="1200" b="0" i="0" u="none" strike="noStrike" kern="1200" dirty="0">
                <a:solidFill>
                  <a:schemeClr val="tx1"/>
                </a:solidFill>
                <a:effectLst/>
                <a:latin typeface="+mn-lt"/>
                <a:ea typeface="+mn-ea"/>
                <a:cs typeface="+mn-cs"/>
              </a:rPr>
              <a:t>Spelers van het verdedigende team bij een strafcorner die niet achter de achterlijn plaatsnemen, moeten voortaan achter kop cirkel aan de andere zijde van het veld zich opstellen (Tot en met afgelopen zaalseizoen was het zo dat spelers zich achter de middenlijn mochten opstellen).</a:t>
            </a:r>
          </a:p>
          <a:p>
            <a:pPr fontAlgn="base"/>
            <a:endParaRPr lang="nl-NL" sz="1200" b="1" i="0" u="none" strike="noStrike"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nl-NL" b="1" dirty="0"/>
              <a:t>Uitspeelcorner</a:t>
            </a:r>
            <a:br>
              <a:rPr lang="nl-NL" dirty="0"/>
            </a:br>
            <a:r>
              <a:rPr lang="nl-NL" sz="1200" b="0" i="0" u="none" strike="noStrike" kern="1200" dirty="0">
                <a:solidFill>
                  <a:schemeClr val="tx1"/>
                </a:solidFill>
                <a:effectLst/>
                <a:latin typeface="+mn-lt"/>
                <a:ea typeface="+mn-ea"/>
                <a:cs typeface="+mn-cs"/>
              </a:rPr>
              <a:t>Net als bij het veldhockey worden de regels met betrekking tot het einde van een strafcorner aan het einde van de wedstrijd (uitspeelcorner) gelijk getrokken met de regels die gelden voor het beëindigen van de strafcornersituatie gedurende de wedstrijd. Tot en met seizoen 2018-2019 was een uitspeelcorner ook ten einde als de bal voor de tweede keer buiten de cirkel kwam. Dit is nu geschrapt. Nu geldt: de strafcorner is (onder andere) ten einde als de bal meer dan 3 meter buiten de cirkel is, net als tijdens de wedstrijd.</a:t>
            </a:r>
          </a:p>
          <a:p>
            <a:pPr fontAlgn="base"/>
            <a:endParaRPr lang="nl-NL" sz="1200" b="0" i="0" u="none" strike="noStrike" kern="1200" dirty="0">
              <a:solidFill>
                <a:schemeClr val="tx1"/>
              </a:solidFill>
              <a:effectLst/>
              <a:latin typeface="+mn-lt"/>
              <a:ea typeface="+mn-ea"/>
              <a:cs typeface="+mn-cs"/>
            </a:endParaRPr>
          </a:p>
          <a:p>
            <a:pPr fontAlgn="base"/>
            <a:r>
              <a:rPr lang="nl-NL" sz="1200" b="1" i="0" u="none" strike="noStrike" kern="1200" dirty="0">
                <a:solidFill>
                  <a:schemeClr val="tx1"/>
                </a:solidFill>
                <a:effectLst/>
                <a:latin typeface="+mn-lt"/>
                <a:ea typeface="+mn-ea"/>
                <a:cs typeface="+mn-cs"/>
              </a:rPr>
              <a:t>Aanvallende push binnen 3 meter van de cirkel</a:t>
            </a:r>
          </a:p>
          <a:p>
            <a:pPr fontAlgn="base"/>
            <a:r>
              <a:rPr lang="nl-NL" sz="1200" b="0" i="0" u="none" strike="noStrike" kern="1200" dirty="0">
                <a:solidFill>
                  <a:schemeClr val="tx1"/>
                </a:solidFill>
                <a:effectLst/>
                <a:latin typeface="+mn-lt"/>
                <a:ea typeface="+mn-ea"/>
                <a:cs typeface="+mn-cs"/>
              </a:rPr>
              <a:t>Bij een aanvallende vrije push binnen 3 meter van de cirkel is het de verdedigers, die binnen de cirkel en binnen 3 meter afstand staan, toegestaan om met de aanvaller (die een </a:t>
            </a:r>
            <a:r>
              <a:rPr lang="nl-NL" sz="1200" b="0" i="0" u="none" strike="noStrike" kern="1200" dirty="0" err="1">
                <a:solidFill>
                  <a:schemeClr val="tx1"/>
                </a:solidFill>
                <a:effectLst/>
                <a:latin typeface="+mn-lt"/>
                <a:ea typeface="+mn-ea"/>
                <a:cs typeface="+mn-cs"/>
              </a:rPr>
              <a:t>selfpass</a:t>
            </a:r>
            <a:r>
              <a:rPr lang="nl-NL" sz="1200" b="0" i="0" u="none" strike="noStrike" kern="1200" dirty="0">
                <a:solidFill>
                  <a:schemeClr val="tx1"/>
                </a:solidFill>
                <a:effectLst/>
                <a:latin typeface="+mn-lt"/>
                <a:ea typeface="+mn-ea"/>
                <a:cs typeface="+mn-cs"/>
              </a:rPr>
              <a:t> neemt) mee te bewegen, mits de vrije push </a:t>
            </a:r>
            <a:r>
              <a:rPr lang="nl-NL" sz="1200" b="1" i="0" u="none" strike="noStrike" kern="1200" dirty="0">
                <a:solidFill>
                  <a:schemeClr val="tx1"/>
                </a:solidFill>
                <a:effectLst/>
                <a:latin typeface="+mn-lt"/>
                <a:ea typeface="+mn-ea"/>
                <a:cs typeface="+mn-cs"/>
              </a:rPr>
              <a:t>direct</a:t>
            </a:r>
            <a:r>
              <a:rPr lang="nl-NL" sz="1200" b="0" i="0" u="none" strike="noStrike" kern="1200" dirty="0">
                <a:solidFill>
                  <a:schemeClr val="tx1"/>
                </a:solidFill>
                <a:effectLst/>
                <a:latin typeface="+mn-lt"/>
                <a:ea typeface="+mn-ea"/>
                <a:cs typeface="+mn-cs"/>
              </a:rPr>
              <a:t> wordt genomen. Deze verdedigers mogen niet de bal spelen of een poging doen om de bal te spelen, voordat de bal minimaal 3 meter is verplaatst. Als de aanvaller er niet voor kiest de vrije push direct te nemen, dan moeten </a:t>
            </a:r>
            <a:r>
              <a:rPr lang="nl-NL" sz="1200" b="1" i="0" u="none" strike="noStrike" kern="1200" dirty="0">
                <a:solidFill>
                  <a:schemeClr val="tx1"/>
                </a:solidFill>
                <a:effectLst/>
                <a:latin typeface="+mn-lt"/>
                <a:ea typeface="+mn-ea"/>
                <a:cs typeface="+mn-cs"/>
              </a:rPr>
              <a:t>alle</a:t>
            </a:r>
            <a:r>
              <a:rPr lang="nl-NL" sz="1200" b="0" i="0" u="none" strike="noStrike" kern="1200" dirty="0">
                <a:solidFill>
                  <a:schemeClr val="tx1"/>
                </a:solidFill>
                <a:effectLst/>
                <a:latin typeface="+mn-lt"/>
                <a:ea typeface="+mn-ea"/>
                <a:cs typeface="+mn-cs"/>
              </a:rPr>
              <a:t> andere spelers (aanvallers en verdedigers) op zijn minst 3 meter afstand nemen van de bal totdat de vrije push wordt genomen.</a:t>
            </a:r>
          </a:p>
          <a:p>
            <a:pPr fontAlgn="base"/>
            <a:endParaRPr lang="nl-NL" sz="1200" b="0" i="0" u="none" strike="noStrike" kern="1200" dirty="0">
              <a:solidFill>
                <a:schemeClr val="tx1"/>
              </a:solidFill>
              <a:effectLst/>
              <a:latin typeface="+mn-lt"/>
              <a:ea typeface="+mn-ea"/>
              <a:cs typeface="+mn-cs"/>
            </a:endParaRPr>
          </a:p>
          <a:p>
            <a:pPr fontAlgn="base"/>
            <a:r>
              <a:rPr lang="nl-NL" sz="1200" b="1" i="0" u="none" strike="noStrike" kern="1200" dirty="0">
                <a:solidFill>
                  <a:schemeClr val="tx1"/>
                </a:solidFill>
                <a:effectLst/>
                <a:latin typeface="+mn-lt"/>
                <a:ea typeface="+mn-ea"/>
                <a:cs typeface="+mn-cs"/>
              </a:rPr>
              <a:t>Komend seizoen géén vier kwarten in de zaal</a:t>
            </a:r>
          </a:p>
          <a:p>
            <a:pPr fontAlgn="base"/>
            <a:r>
              <a:rPr lang="nl-NL" sz="1200" b="0" i="0" u="none" strike="noStrike" kern="1200" dirty="0">
                <a:solidFill>
                  <a:schemeClr val="tx1"/>
                </a:solidFill>
                <a:effectLst/>
                <a:latin typeface="+mn-lt"/>
                <a:ea typeface="+mn-ea"/>
                <a:cs typeface="+mn-cs"/>
              </a:rPr>
              <a:t>Sinds een aantal jaren worden bij internationale veldhockeycompetities wedstrijden gespeeld in vier kwarten. De FIH heeft met ingang van 1 oktober 2019 ook ingevoerd dat zaalwedstrijden worden gespeeld in 4 kwarten van 10 minuten met tijdstops voor de strafcorner.</a:t>
            </a:r>
          </a:p>
          <a:p>
            <a:pPr fontAlgn="base"/>
            <a:r>
              <a:rPr lang="nl-NL" sz="1200" b="0" i="0" u="none" strike="noStrike" kern="1200" dirty="0">
                <a:solidFill>
                  <a:schemeClr val="tx1"/>
                </a:solidFill>
                <a:effectLst/>
                <a:latin typeface="+mn-lt"/>
                <a:ea typeface="+mn-ea"/>
                <a:cs typeface="+mn-cs"/>
              </a:rPr>
              <a:t>Normaliter volgt de KNHB, als lid van de FIH, alle spelregelwijzigingen van de FIH op. De KNHB kiest er echter met betrekking tot deze specifieke wijziging voor deze op dit moment niet door te voeren in haar zaalcompetities. Dit in tegenstelling tot de wel opgevolgde wijziging ten aanzien van de 4 kwarten in het veldhockey. De KNHB heeft een duidelijke reden om in de zaal wel af te wijken van de FIH. Op het moment van bekendmaken van deze spelregelwijziging waren namelijk alle teams voor het nieuwe seizoen al ingeschreven én de benodigde hallen reeds ingehuurd. Om deze regelwijziging te kunnen doorvoeren, zijn substantieel meer uren nodig terwijl het op dit moment vaak al niet lukt om voor de huidige competities voldoende uren in de hallen te huren. Sommige districten spelen daardoor zelfs maar 1 x 35 of 1 x 30 minuten. Praktisch vindt de KNHB invoering van deze wijziging in de zaal voor dit seizoen daarom niet haalbaar.</a:t>
            </a:r>
          </a:p>
          <a:p>
            <a:pPr fontAlgn="base"/>
            <a:r>
              <a:rPr lang="nl-NL" sz="1200" b="0" i="0" u="none" strike="noStrike" kern="1200" dirty="0">
                <a:solidFill>
                  <a:schemeClr val="tx1"/>
                </a:solidFill>
                <a:effectLst/>
                <a:latin typeface="+mn-lt"/>
                <a:ea typeface="+mn-ea"/>
                <a:cs typeface="+mn-cs"/>
              </a:rPr>
              <a:t>De KNHB gaat het aankomende winterseizoen nader onderzoek doen naar de gevolgen van deze regelwijziging van de FIH voor wat betreft haalbaarheid, de zaalhuur en -capaciteit zodat na het aankomende zaalseizoen een gefundeerde beslissing kan worden genomen met betrekking tot deze regelwijziging.</a:t>
            </a:r>
          </a:p>
          <a:p>
            <a:pPr marL="171450" indent="-171450">
              <a:buFont typeface="Wingdings" pitchFamily="2" charset="2"/>
              <a:buChar char="è"/>
            </a:pPr>
            <a:endParaRPr lang="nl-NL" dirty="0"/>
          </a:p>
        </p:txBody>
      </p:sp>
      <p:sp>
        <p:nvSpPr>
          <p:cNvPr id="4" name="Tijdelijke aanduiding voor dianummer 3"/>
          <p:cNvSpPr>
            <a:spLocks noGrp="1"/>
          </p:cNvSpPr>
          <p:nvPr>
            <p:ph type="sldNum" sz="quarter" idx="10"/>
          </p:nvPr>
        </p:nvSpPr>
        <p:spPr/>
        <p:txBody>
          <a:bodyPr/>
          <a:lstStyle/>
          <a:p>
            <a:fld id="{4FC519B7-A542-406D-B403-1C8765268DB7}" type="slidenum">
              <a:rPr lang="nl-NL" smtClean="0"/>
              <a:t>8</a:t>
            </a:fld>
            <a:endParaRPr lang="nl-NL"/>
          </a:p>
        </p:txBody>
      </p:sp>
    </p:spTree>
    <p:extLst>
      <p:ext uri="{BB962C8B-B14F-4D97-AF65-F5344CB8AC3E}">
        <p14:creationId xmlns:p14="http://schemas.microsoft.com/office/powerpoint/2010/main" val="39794355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fontAlgn="base"/>
            <a:r>
              <a:rPr lang="nl-NL" sz="1200" b="1" i="0" u="none" strike="noStrike" kern="1200" dirty="0">
                <a:solidFill>
                  <a:schemeClr val="tx1"/>
                </a:solidFill>
                <a:effectLst/>
                <a:latin typeface="+mn-lt"/>
                <a:ea typeface="+mn-ea"/>
                <a:cs typeface="+mn-cs"/>
              </a:rPr>
              <a:t>Positie verdediger bij strafcorner niet juist</a:t>
            </a:r>
          </a:p>
          <a:p>
            <a:pPr fontAlgn="base"/>
            <a:r>
              <a:rPr lang="nl-NL" sz="1200" b="0" i="0" u="none" strike="noStrike" kern="1200" dirty="0">
                <a:solidFill>
                  <a:schemeClr val="tx1"/>
                </a:solidFill>
                <a:effectLst/>
                <a:latin typeface="+mn-lt"/>
                <a:ea typeface="+mn-ea"/>
                <a:cs typeface="+mn-cs"/>
              </a:rPr>
              <a:t>Spelers van het verdedigende team bij een strafcorner die niet achter de achterlijn plaatsnemen, moeten voortaan achter kop cirkel aan de andere zijde van het veld zich opstellen (Tot en met afgelopen zaalseizoen was het zo dat spelers zich achter de middenlijn mochten opstellen).</a:t>
            </a:r>
          </a:p>
          <a:p>
            <a:pPr fontAlgn="base"/>
            <a:endParaRPr lang="nl-NL" sz="1200" b="1" i="0" u="none" strike="noStrike"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nl-NL" b="1" dirty="0"/>
              <a:t>Uitspeelcorner</a:t>
            </a:r>
            <a:br>
              <a:rPr lang="nl-NL" dirty="0"/>
            </a:br>
            <a:r>
              <a:rPr lang="nl-NL" sz="1200" b="0" i="0" u="none" strike="noStrike" kern="1200" dirty="0">
                <a:solidFill>
                  <a:schemeClr val="tx1"/>
                </a:solidFill>
                <a:effectLst/>
                <a:latin typeface="+mn-lt"/>
                <a:ea typeface="+mn-ea"/>
                <a:cs typeface="+mn-cs"/>
              </a:rPr>
              <a:t>Net als bij het veldhockey worden de regels met betrekking tot het einde van een strafcorner aan het einde van de wedstrijd (uitspeelcorner) gelijk getrokken met de regels die gelden voor het beëindigen van de strafcornersituatie gedurende de wedstrijd. Tot en met seizoen 2018-2019 was een uitspeelcorner ook ten einde als de bal voor de tweede keer buiten de cirkel kwam. Dit is nu geschrapt. Nu geldt: de strafcorner is (onder andere) ten einde als de bal meer dan 3 meter buiten de cirkel is, net als tijdens de wedstrijd.</a:t>
            </a:r>
          </a:p>
          <a:p>
            <a:pPr fontAlgn="base"/>
            <a:endParaRPr lang="nl-NL" sz="1200" b="0" i="0" u="none" strike="noStrike" kern="1200" dirty="0">
              <a:solidFill>
                <a:schemeClr val="tx1"/>
              </a:solidFill>
              <a:effectLst/>
              <a:latin typeface="+mn-lt"/>
              <a:ea typeface="+mn-ea"/>
              <a:cs typeface="+mn-cs"/>
            </a:endParaRPr>
          </a:p>
          <a:p>
            <a:pPr fontAlgn="base"/>
            <a:r>
              <a:rPr lang="nl-NL" sz="1200" b="1" i="0" u="none" strike="noStrike" kern="1200" dirty="0">
                <a:solidFill>
                  <a:schemeClr val="tx1"/>
                </a:solidFill>
                <a:effectLst/>
                <a:latin typeface="+mn-lt"/>
                <a:ea typeface="+mn-ea"/>
                <a:cs typeface="+mn-cs"/>
              </a:rPr>
              <a:t>Aanvallende push binnen 3 meter van de cirkel</a:t>
            </a:r>
          </a:p>
          <a:p>
            <a:pPr fontAlgn="base"/>
            <a:r>
              <a:rPr lang="nl-NL" sz="1200" b="0" i="0" u="none" strike="noStrike" kern="1200" dirty="0">
                <a:solidFill>
                  <a:schemeClr val="tx1"/>
                </a:solidFill>
                <a:effectLst/>
                <a:latin typeface="+mn-lt"/>
                <a:ea typeface="+mn-ea"/>
                <a:cs typeface="+mn-cs"/>
              </a:rPr>
              <a:t>Bij een aanvallende vrije push binnen 3 meter van de cirkel is het de verdedigers, die binnen de cirkel en binnen 3 meter afstand staan, toegestaan om met de aanvaller (die een </a:t>
            </a:r>
            <a:r>
              <a:rPr lang="nl-NL" sz="1200" b="0" i="0" u="none" strike="noStrike" kern="1200" dirty="0" err="1">
                <a:solidFill>
                  <a:schemeClr val="tx1"/>
                </a:solidFill>
                <a:effectLst/>
                <a:latin typeface="+mn-lt"/>
                <a:ea typeface="+mn-ea"/>
                <a:cs typeface="+mn-cs"/>
              </a:rPr>
              <a:t>selfpass</a:t>
            </a:r>
            <a:r>
              <a:rPr lang="nl-NL" sz="1200" b="0" i="0" u="none" strike="noStrike" kern="1200" dirty="0">
                <a:solidFill>
                  <a:schemeClr val="tx1"/>
                </a:solidFill>
                <a:effectLst/>
                <a:latin typeface="+mn-lt"/>
                <a:ea typeface="+mn-ea"/>
                <a:cs typeface="+mn-cs"/>
              </a:rPr>
              <a:t> neemt) mee te bewegen, mits de vrije push </a:t>
            </a:r>
            <a:r>
              <a:rPr lang="nl-NL" sz="1200" b="1" i="0" u="none" strike="noStrike" kern="1200" dirty="0">
                <a:solidFill>
                  <a:schemeClr val="tx1"/>
                </a:solidFill>
                <a:effectLst/>
                <a:latin typeface="+mn-lt"/>
                <a:ea typeface="+mn-ea"/>
                <a:cs typeface="+mn-cs"/>
              </a:rPr>
              <a:t>direct</a:t>
            </a:r>
            <a:r>
              <a:rPr lang="nl-NL" sz="1200" b="0" i="0" u="none" strike="noStrike" kern="1200" dirty="0">
                <a:solidFill>
                  <a:schemeClr val="tx1"/>
                </a:solidFill>
                <a:effectLst/>
                <a:latin typeface="+mn-lt"/>
                <a:ea typeface="+mn-ea"/>
                <a:cs typeface="+mn-cs"/>
              </a:rPr>
              <a:t> wordt genomen. Deze verdedigers mogen niet de bal spelen of een poging doen om de bal te spelen, voordat de bal minimaal 3 meter is verplaatst. Als de aanvaller er niet voor kiest de vrije push direct te nemen, dan moeten </a:t>
            </a:r>
            <a:r>
              <a:rPr lang="nl-NL" sz="1200" b="1" i="0" u="none" strike="noStrike" kern="1200" dirty="0">
                <a:solidFill>
                  <a:schemeClr val="tx1"/>
                </a:solidFill>
                <a:effectLst/>
                <a:latin typeface="+mn-lt"/>
                <a:ea typeface="+mn-ea"/>
                <a:cs typeface="+mn-cs"/>
              </a:rPr>
              <a:t>alle</a:t>
            </a:r>
            <a:r>
              <a:rPr lang="nl-NL" sz="1200" b="0" i="0" u="none" strike="noStrike" kern="1200" dirty="0">
                <a:solidFill>
                  <a:schemeClr val="tx1"/>
                </a:solidFill>
                <a:effectLst/>
                <a:latin typeface="+mn-lt"/>
                <a:ea typeface="+mn-ea"/>
                <a:cs typeface="+mn-cs"/>
              </a:rPr>
              <a:t> andere spelers (aanvallers en verdedigers) op zijn minst 3 meter afstand nemen van de bal totdat de vrije push wordt genomen.</a:t>
            </a:r>
          </a:p>
          <a:p>
            <a:pPr fontAlgn="base"/>
            <a:endParaRPr lang="nl-NL" sz="1200" b="0" i="0" u="none" strike="noStrike" kern="1200" dirty="0">
              <a:solidFill>
                <a:schemeClr val="tx1"/>
              </a:solidFill>
              <a:effectLst/>
              <a:latin typeface="+mn-lt"/>
              <a:ea typeface="+mn-ea"/>
              <a:cs typeface="+mn-cs"/>
            </a:endParaRPr>
          </a:p>
          <a:p>
            <a:pPr fontAlgn="base"/>
            <a:r>
              <a:rPr lang="nl-NL" sz="1200" b="1" i="0" u="none" strike="noStrike" kern="1200" dirty="0">
                <a:solidFill>
                  <a:schemeClr val="tx1"/>
                </a:solidFill>
                <a:effectLst/>
                <a:latin typeface="+mn-lt"/>
                <a:ea typeface="+mn-ea"/>
                <a:cs typeface="+mn-cs"/>
              </a:rPr>
              <a:t>Komend seizoen géén vier kwarten in de zaal</a:t>
            </a:r>
          </a:p>
          <a:p>
            <a:pPr fontAlgn="base"/>
            <a:r>
              <a:rPr lang="nl-NL" sz="1200" b="0" i="0" u="none" strike="noStrike" kern="1200" dirty="0">
                <a:solidFill>
                  <a:schemeClr val="tx1"/>
                </a:solidFill>
                <a:effectLst/>
                <a:latin typeface="+mn-lt"/>
                <a:ea typeface="+mn-ea"/>
                <a:cs typeface="+mn-cs"/>
              </a:rPr>
              <a:t>Sinds een aantal jaren worden bij internationale veldhockeycompetities wedstrijden gespeeld in vier kwarten. De FIH heeft met ingang van 1 oktober 2019 ook ingevoerd dat zaalwedstrijden worden gespeeld in 4 kwarten van 10 minuten met tijdstops voor de strafcorner.</a:t>
            </a:r>
          </a:p>
          <a:p>
            <a:pPr fontAlgn="base"/>
            <a:r>
              <a:rPr lang="nl-NL" sz="1200" b="0" i="0" u="none" strike="noStrike" kern="1200" dirty="0">
                <a:solidFill>
                  <a:schemeClr val="tx1"/>
                </a:solidFill>
                <a:effectLst/>
                <a:latin typeface="+mn-lt"/>
                <a:ea typeface="+mn-ea"/>
                <a:cs typeface="+mn-cs"/>
              </a:rPr>
              <a:t>Normaliter volgt de KNHB, als lid van de FIH, alle spelregelwijzigingen van de FIH op. De KNHB kiest er echter met betrekking tot deze specifieke wijziging voor deze op dit moment niet door te voeren in haar zaalcompetities. Dit in tegenstelling tot de wel opgevolgde wijziging ten aanzien van de 4 kwarten in het veldhockey. De KNHB heeft een duidelijke reden om in de zaal wel af te wijken van de FIH. Op het moment van bekendmaken van deze spelregelwijziging waren namelijk alle teams voor het nieuwe seizoen al ingeschreven én de benodigde hallen reeds ingehuurd. Om deze regelwijziging te kunnen doorvoeren, zijn substantieel meer uren nodig terwijl het op dit moment vaak al niet lukt om voor de huidige competities voldoende uren in de hallen te huren. Sommige districten spelen daardoor zelfs maar 1 x 35 of 1 x 30 minuten. Praktisch vindt de KNHB invoering van deze wijziging in de zaal voor dit seizoen daarom niet haalbaar.</a:t>
            </a:r>
          </a:p>
          <a:p>
            <a:pPr fontAlgn="base"/>
            <a:r>
              <a:rPr lang="nl-NL" sz="1200" b="0" i="0" u="none" strike="noStrike" kern="1200" dirty="0">
                <a:solidFill>
                  <a:schemeClr val="tx1"/>
                </a:solidFill>
                <a:effectLst/>
                <a:latin typeface="+mn-lt"/>
                <a:ea typeface="+mn-ea"/>
                <a:cs typeface="+mn-cs"/>
              </a:rPr>
              <a:t>De KNHB gaat het aankomende winterseizoen nader onderzoek doen naar de gevolgen van deze regelwijziging van de FIH voor wat betreft haalbaarheid, de zaalhuur en -capaciteit zodat na het aankomende zaalseizoen een gefundeerde beslissing kan worden genomen met betrekking tot deze regelwijziging.</a:t>
            </a:r>
          </a:p>
          <a:p>
            <a:pPr marL="171450" indent="-171450">
              <a:buFont typeface="Wingdings" pitchFamily="2" charset="2"/>
              <a:buChar char="è"/>
            </a:pPr>
            <a:endParaRPr lang="nl-NL" dirty="0"/>
          </a:p>
        </p:txBody>
      </p:sp>
      <p:sp>
        <p:nvSpPr>
          <p:cNvPr id="4" name="Tijdelijke aanduiding voor dianummer 3"/>
          <p:cNvSpPr>
            <a:spLocks noGrp="1"/>
          </p:cNvSpPr>
          <p:nvPr>
            <p:ph type="sldNum" sz="quarter" idx="10"/>
          </p:nvPr>
        </p:nvSpPr>
        <p:spPr/>
        <p:txBody>
          <a:bodyPr/>
          <a:lstStyle/>
          <a:p>
            <a:fld id="{4FC519B7-A542-406D-B403-1C8765268DB7}" type="slidenum">
              <a:rPr lang="nl-NL" smtClean="0"/>
              <a:t>9</a:t>
            </a:fld>
            <a:endParaRPr lang="nl-NL"/>
          </a:p>
        </p:txBody>
      </p:sp>
    </p:spTree>
    <p:extLst>
      <p:ext uri="{BB962C8B-B14F-4D97-AF65-F5344CB8AC3E}">
        <p14:creationId xmlns:p14="http://schemas.microsoft.com/office/powerpoint/2010/main" val="6870006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Titelstijl van model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4FB021F2-D26C-D042-B104-55F2FFEF7FA9}" type="datetimeFigureOut">
              <a:rPr lang="nl-NL" smtClean="0"/>
              <a:t>08-12-2023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5556ACA0-5E4B-B74D-A93B-FA3161C7E860}" type="slidenum">
              <a:rPr lang="nl-NL" smtClean="0"/>
              <a:t>‹nr.›</a:t>
            </a:fld>
            <a:endParaRPr lang="nl-NL"/>
          </a:p>
        </p:txBody>
      </p:sp>
    </p:spTree>
    <p:extLst>
      <p:ext uri="{BB962C8B-B14F-4D97-AF65-F5344CB8AC3E}">
        <p14:creationId xmlns:p14="http://schemas.microsoft.com/office/powerpoint/2010/main" val="290956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verticale tekst 2"/>
          <p:cNvSpPr>
            <a:spLocks noGrp="1"/>
          </p:cNvSpPr>
          <p:nvPr>
            <p:ph type="body" orient="vert" idx="1"/>
          </p:nvPr>
        </p:nvSpPr>
        <p:spPr/>
        <p:txBody>
          <a:bodyPr vert="eaVert"/>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4FB021F2-D26C-D042-B104-55F2FFEF7FA9}" type="datetimeFigureOut">
              <a:rPr lang="nl-NL" smtClean="0"/>
              <a:t>08-12-2023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5556ACA0-5E4B-B74D-A93B-FA3161C7E860}" type="slidenum">
              <a:rPr lang="nl-NL" smtClean="0"/>
              <a:t>‹nr.›</a:t>
            </a:fld>
            <a:endParaRPr lang="nl-NL"/>
          </a:p>
        </p:txBody>
      </p:sp>
    </p:spTree>
    <p:extLst>
      <p:ext uri="{BB962C8B-B14F-4D97-AF65-F5344CB8AC3E}">
        <p14:creationId xmlns:p14="http://schemas.microsoft.com/office/powerpoint/2010/main" val="12985407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Titelstijl van model bewerken</a:t>
            </a:r>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4FB021F2-D26C-D042-B104-55F2FFEF7FA9}" type="datetimeFigureOut">
              <a:rPr lang="nl-NL" smtClean="0"/>
              <a:t>08-12-2023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5556ACA0-5E4B-B74D-A93B-FA3161C7E860}" type="slidenum">
              <a:rPr lang="nl-NL" smtClean="0"/>
              <a:t>‹nr.›</a:t>
            </a:fld>
            <a:endParaRPr lang="nl-NL"/>
          </a:p>
        </p:txBody>
      </p:sp>
    </p:spTree>
    <p:extLst>
      <p:ext uri="{BB962C8B-B14F-4D97-AF65-F5344CB8AC3E}">
        <p14:creationId xmlns:p14="http://schemas.microsoft.com/office/powerpoint/2010/main" val="18450938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eldia">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 name="Titeltekst"/>
          <p:cNvSpPr txBox="1">
            <a:spLocks noGrp="1"/>
          </p:cNvSpPr>
          <p:nvPr>
            <p:ph type="title"/>
          </p:nvPr>
        </p:nvSpPr>
        <p:spPr>
          <a:xfrm>
            <a:off x="1469569" y="1709739"/>
            <a:ext cx="9601202" cy="1724838"/>
          </a:xfrm>
          <a:prstGeom prst="rect">
            <a:avLst/>
          </a:prstGeom>
        </p:spPr>
        <p:txBody>
          <a:bodyPr anchor="b"/>
          <a:lstStyle>
            <a:lvl1pPr algn="ctr">
              <a:defRPr sz="4000">
                <a:solidFill>
                  <a:srgbClr val="FFFFFF"/>
                </a:solidFill>
              </a:defRPr>
            </a:lvl1pPr>
          </a:lstStyle>
          <a:p>
            <a:r>
              <a:t>Titeltekst</a:t>
            </a:r>
          </a:p>
        </p:txBody>
      </p:sp>
      <p:sp>
        <p:nvSpPr>
          <p:cNvPr id="12" name="Hoofdtekst - niveau één…"/>
          <p:cNvSpPr txBox="1">
            <a:spLocks noGrp="1"/>
          </p:cNvSpPr>
          <p:nvPr>
            <p:ph type="body" sz="half" idx="1"/>
          </p:nvPr>
        </p:nvSpPr>
        <p:spPr>
          <a:xfrm>
            <a:off x="1469569" y="3434577"/>
            <a:ext cx="9601202" cy="2141034"/>
          </a:xfrm>
          <a:prstGeom prst="rect">
            <a:avLst/>
          </a:prstGeom>
        </p:spPr>
        <p:txBody>
          <a:bodyPr/>
          <a:lstStyle>
            <a:lvl1pPr marL="0" indent="0" algn="ctr">
              <a:buSzTx/>
              <a:buFontTx/>
              <a:buNone/>
              <a:defRPr sz="3200">
                <a:solidFill>
                  <a:srgbClr val="FFFFFF"/>
                </a:solidFill>
              </a:defRPr>
            </a:lvl1pPr>
            <a:lvl2pPr marL="0" indent="457200" algn="ctr">
              <a:buSzTx/>
              <a:buFontTx/>
              <a:buNone/>
              <a:defRPr sz="3200">
                <a:solidFill>
                  <a:srgbClr val="FFFFFF"/>
                </a:solidFill>
              </a:defRPr>
            </a:lvl2pPr>
            <a:lvl3pPr marL="0" indent="914400" algn="ctr">
              <a:buSzTx/>
              <a:buFontTx/>
              <a:buNone/>
              <a:defRPr sz="3200">
                <a:solidFill>
                  <a:srgbClr val="FFFFFF"/>
                </a:solidFill>
              </a:defRPr>
            </a:lvl3pPr>
            <a:lvl4pPr marL="0" indent="1371600" algn="ctr">
              <a:buSzTx/>
              <a:buFontTx/>
              <a:buNone/>
              <a:defRPr sz="3200">
                <a:solidFill>
                  <a:srgbClr val="FFFFFF"/>
                </a:solidFill>
              </a:defRPr>
            </a:lvl4pPr>
            <a:lvl5pPr marL="0" indent="1828800" algn="ctr">
              <a:buSzTx/>
              <a:buFontTx/>
              <a:buNone/>
              <a:defRPr sz="3200">
                <a:solidFill>
                  <a:srgbClr val="FFFFFF"/>
                </a:solidFill>
              </a:defRPr>
            </a:lvl5p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13" name="Dianummer"/>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‹nr.›</a:t>
            </a:fld>
            <a:endParaRPr/>
          </a:p>
        </p:txBody>
      </p:sp>
    </p:spTree>
    <p:extLst>
      <p:ext uri="{BB962C8B-B14F-4D97-AF65-F5344CB8AC3E}">
        <p14:creationId xmlns:p14="http://schemas.microsoft.com/office/powerpoint/2010/main" val="2319382729"/>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el en object">
    <p:spTree>
      <p:nvGrpSpPr>
        <p:cNvPr id="1" name=""/>
        <p:cNvGrpSpPr/>
        <p:nvPr/>
      </p:nvGrpSpPr>
      <p:grpSpPr>
        <a:xfrm>
          <a:off x="0" y="0"/>
          <a:ext cx="0" cy="0"/>
          <a:chOff x="0" y="0"/>
          <a:chExt cx="0" cy="0"/>
        </a:xfrm>
      </p:grpSpPr>
      <p:sp>
        <p:nvSpPr>
          <p:cNvPr id="20" name="Titeltekst"/>
          <p:cNvSpPr txBox="1">
            <a:spLocks noGrp="1"/>
          </p:cNvSpPr>
          <p:nvPr>
            <p:ph type="title"/>
          </p:nvPr>
        </p:nvSpPr>
        <p:spPr>
          <a:xfrm>
            <a:off x="1469569" y="1049337"/>
            <a:ext cx="9601201" cy="776288"/>
          </a:xfrm>
          <a:prstGeom prst="rect">
            <a:avLst/>
          </a:prstGeom>
        </p:spPr>
        <p:txBody>
          <a:bodyPr/>
          <a:lstStyle/>
          <a:p>
            <a:r>
              <a:t>Titeltekst</a:t>
            </a:r>
          </a:p>
        </p:txBody>
      </p:sp>
      <p:sp>
        <p:nvSpPr>
          <p:cNvPr id="21" name="Hoofdtekst - niveau één…"/>
          <p:cNvSpPr txBox="1">
            <a:spLocks noGrp="1"/>
          </p:cNvSpPr>
          <p:nvPr>
            <p:ph type="body" idx="1"/>
          </p:nvPr>
        </p:nvSpPr>
        <p:spPr>
          <a:xfrm>
            <a:off x="1469569" y="1825625"/>
            <a:ext cx="9601202" cy="4351338"/>
          </a:xfrm>
          <a:prstGeom prst="rect">
            <a:avLst/>
          </a:prstGeom>
        </p:spPr>
        <p:txBody>
          <a:body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22"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extLst>
      <p:ext uri="{BB962C8B-B14F-4D97-AF65-F5344CB8AC3E}">
        <p14:creationId xmlns:p14="http://schemas.microsoft.com/office/powerpoint/2010/main" val="1344335036"/>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el met twee afbeeldingen rechts">
    <p:spTree>
      <p:nvGrpSpPr>
        <p:cNvPr id="1" name=""/>
        <p:cNvGrpSpPr/>
        <p:nvPr/>
      </p:nvGrpSpPr>
      <p:grpSpPr>
        <a:xfrm>
          <a:off x="0" y="0"/>
          <a:ext cx="0" cy="0"/>
          <a:chOff x="0" y="0"/>
          <a:chExt cx="0" cy="0"/>
        </a:xfrm>
      </p:grpSpPr>
      <p:sp>
        <p:nvSpPr>
          <p:cNvPr id="38" name="Titeltekst"/>
          <p:cNvSpPr txBox="1">
            <a:spLocks noGrp="1"/>
          </p:cNvSpPr>
          <p:nvPr>
            <p:ph type="title"/>
          </p:nvPr>
        </p:nvSpPr>
        <p:spPr>
          <a:xfrm>
            <a:off x="1469569" y="1109335"/>
            <a:ext cx="5762504" cy="776288"/>
          </a:xfrm>
          <a:prstGeom prst="rect">
            <a:avLst/>
          </a:prstGeom>
        </p:spPr>
        <p:txBody>
          <a:bodyPr/>
          <a:lstStyle/>
          <a:p>
            <a:r>
              <a:t>Titeltekst</a:t>
            </a:r>
          </a:p>
        </p:txBody>
      </p:sp>
      <p:sp>
        <p:nvSpPr>
          <p:cNvPr id="39" name="Hoofdtekst - niveau één…"/>
          <p:cNvSpPr txBox="1">
            <a:spLocks noGrp="1"/>
          </p:cNvSpPr>
          <p:nvPr>
            <p:ph type="body" sz="half" idx="1"/>
          </p:nvPr>
        </p:nvSpPr>
        <p:spPr>
          <a:xfrm>
            <a:off x="1469570" y="1962615"/>
            <a:ext cx="4975835" cy="4214349"/>
          </a:xfrm>
          <a:prstGeom prst="rect">
            <a:avLst/>
          </a:prstGeom>
        </p:spPr>
        <p:txBody>
          <a:body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40" name="Tijdelijke aanduiding voor afbeelding 9"/>
          <p:cNvSpPr>
            <a:spLocks noGrp="1"/>
          </p:cNvSpPr>
          <p:nvPr>
            <p:ph type="pic" sz="quarter" idx="13"/>
          </p:nvPr>
        </p:nvSpPr>
        <p:spPr>
          <a:xfrm>
            <a:off x="7500684" y="4004836"/>
            <a:ext cx="4680001" cy="2649964"/>
          </a:xfrm>
          <a:prstGeom prst="rect">
            <a:avLst/>
          </a:prstGeom>
        </p:spPr>
        <p:txBody>
          <a:bodyPr lIns="91439" rIns="91439">
            <a:noAutofit/>
          </a:bodyPr>
          <a:lstStyle/>
          <a:p>
            <a:endParaRPr/>
          </a:p>
        </p:txBody>
      </p:sp>
      <p:sp>
        <p:nvSpPr>
          <p:cNvPr id="41" name="Tijdelijke aanduiding voor afbeelding 9"/>
          <p:cNvSpPr>
            <a:spLocks noGrp="1"/>
          </p:cNvSpPr>
          <p:nvPr>
            <p:ph type="pic" sz="quarter" idx="14"/>
          </p:nvPr>
        </p:nvSpPr>
        <p:spPr>
          <a:xfrm>
            <a:off x="7500684" y="1280242"/>
            <a:ext cx="4680001" cy="2626983"/>
          </a:xfrm>
          <a:prstGeom prst="rect">
            <a:avLst/>
          </a:prstGeom>
        </p:spPr>
        <p:txBody>
          <a:bodyPr lIns="91439" rIns="91439">
            <a:noAutofit/>
          </a:bodyPr>
          <a:lstStyle/>
          <a:p>
            <a:endParaRPr/>
          </a:p>
        </p:txBody>
      </p:sp>
      <p:sp>
        <p:nvSpPr>
          <p:cNvPr id="42"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extLst>
      <p:ext uri="{BB962C8B-B14F-4D97-AF65-F5344CB8AC3E}">
        <p14:creationId xmlns:p14="http://schemas.microsoft.com/office/powerpoint/2010/main" val="2925461246"/>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itel met twee afbeeldingen onder">
    <p:spTree>
      <p:nvGrpSpPr>
        <p:cNvPr id="1" name=""/>
        <p:cNvGrpSpPr/>
        <p:nvPr/>
      </p:nvGrpSpPr>
      <p:grpSpPr>
        <a:xfrm>
          <a:off x="0" y="0"/>
          <a:ext cx="0" cy="0"/>
          <a:chOff x="0" y="0"/>
          <a:chExt cx="0" cy="0"/>
        </a:xfrm>
      </p:grpSpPr>
      <p:sp>
        <p:nvSpPr>
          <p:cNvPr id="49" name="Tijdelijke aanduiding voor afbeelding 9"/>
          <p:cNvSpPr>
            <a:spLocks noGrp="1"/>
          </p:cNvSpPr>
          <p:nvPr>
            <p:ph type="pic" sz="half" idx="13"/>
          </p:nvPr>
        </p:nvSpPr>
        <p:spPr>
          <a:xfrm>
            <a:off x="6188926" y="3441700"/>
            <a:ext cx="5991759" cy="3213100"/>
          </a:xfrm>
          <a:prstGeom prst="rect">
            <a:avLst/>
          </a:prstGeom>
        </p:spPr>
        <p:txBody>
          <a:bodyPr lIns="91439" rIns="91439">
            <a:noAutofit/>
          </a:bodyPr>
          <a:lstStyle/>
          <a:p>
            <a:endParaRPr/>
          </a:p>
        </p:txBody>
      </p:sp>
      <p:sp>
        <p:nvSpPr>
          <p:cNvPr id="50" name="Tijdelijke aanduiding voor afbeelding 9"/>
          <p:cNvSpPr>
            <a:spLocks noGrp="1"/>
          </p:cNvSpPr>
          <p:nvPr>
            <p:ph type="pic" sz="half" idx="14"/>
          </p:nvPr>
        </p:nvSpPr>
        <p:spPr>
          <a:xfrm>
            <a:off x="0" y="3441700"/>
            <a:ext cx="6010508" cy="3213100"/>
          </a:xfrm>
          <a:prstGeom prst="rect">
            <a:avLst/>
          </a:prstGeom>
        </p:spPr>
        <p:txBody>
          <a:bodyPr lIns="91439" rIns="91439">
            <a:noAutofit/>
          </a:bodyPr>
          <a:lstStyle/>
          <a:p>
            <a:endParaRPr/>
          </a:p>
        </p:txBody>
      </p:sp>
      <p:sp>
        <p:nvSpPr>
          <p:cNvPr id="51" name="Titeltekst"/>
          <p:cNvSpPr txBox="1">
            <a:spLocks noGrp="1"/>
          </p:cNvSpPr>
          <p:nvPr>
            <p:ph type="title"/>
          </p:nvPr>
        </p:nvSpPr>
        <p:spPr>
          <a:xfrm>
            <a:off x="1469569" y="1049337"/>
            <a:ext cx="9601201" cy="776288"/>
          </a:xfrm>
          <a:prstGeom prst="rect">
            <a:avLst/>
          </a:prstGeom>
        </p:spPr>
        <p:txBody>
          <a:bodyPr/>
          <a:lstStyle/>
          <a:p>
            <a:r>
              <a:t>Titeltekst</a:t>
            </a:r>
          </a:p>
        </p:txBody>
      </p:sp>
      <p:sp>
        <p:nvSpPr>
          <p:cNvPr id="52" name="Hoofdtekst - niveau één…"/>
          <p:cNvSpPr txBox="1">
            <a:spLocks noGrp="1"/>
          </p:cNvSpPr>
          <p:nvPr>
            <p:ph type="body" sz="quarter" idx="1"/>
          </p:nvPr>
        </p:nvSpPr>
        <p:spPr>
          <a:xfrm>
            <a:off x="1469569" y="1825625"/>
            <a:ext cx="9601202" cy="1517940"/>
          </a:xfrm>
          <a:prstGeom prst="rect">
            <a:avLst/>
          </a:prstGeom>
        </p:spPr>
        <p:txBody>
          <a:body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53"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extLst>
      <p:ext uri="{BB962C8B-B14F-4D97-AF65-F5344CB8AC3E}">
        <p14:creationId xmlns:p14="http://schemas.microsoft.com/office/powerpoint/2010/main" val="1878259032"/>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Titel met een afbeelding links">
    <p:spTree>
      <p:nvGrpSpPr>
        <p:cNvPr id="1" name=""/>
        <p:cNvGrpSpPr/>
        <p:nvPr/>
      </p:nvGrpSpPr>
      <p:grpSpPr>
        <a:xfrm>
          <a:off x="0" y="0"/>
          <a:ext cx="0" cy="0"/>
          <a:chOff x="0" y="0"/>
          <a:chExt cx="0" cy="0"/>
        </a:xfrm>
      </p:grpSpPr>
      <p:sp>
        <p:nvSpPr>
          <p:cNvPr id="60" name="Titeltekst"/>
          <p:cNvSpPr txBox="1">
            <a:spLocks noGrp="1"/>
          </p:cNvSpPr>
          <p:nvPr>
            <p:ph type="title"/>
          </p:nvPr>
        </p:nvSpPr>
        <p:spPr>
          <a:xfrm>
            <a:off x="6122682" y="1101621"/>
            <a:ext cx="5530342" cy="776289"/>
          </a:xfrm>
          <a:prstGeom prst="rect">
            <a:avLst/>
          </a:prstGeom>
        </p:spPr>
        <p:txBody>
          <a:bodyPr/>
          <a:lstStyle/>
          <a:p>
            <a:r>
              <a:t>Titeltekst</a:t>
            </a:r>
          </a:p>
        </p:txBody>
      </p:sp>
      <p:sp>
        <p:nvSpPr>
          <p:cNvPr id="61" name="Hoofdtekst - niveau één…"/>
          <p:cNvSpPr txBox="1">
            <a:spLocks noGrp="1"/>
          </p:cNvSpPr>
          <p:nvPr>
            <p:ph type="body" sz="half" idx="1"/>
          </p:nvPr>
        </p:nvSpPr>
        <p:spPr>
          <a:xfrm>
            <a:off x="6122682" y="2012845"/>
            <a:ext cx="5530342" cy="4351339"/>
          </a:xfrm>
          <a:prstGeom prst="rect">
            <a:avLst/>
          </a:prstGeom>
        </p:spPr>
        <p:txBody>
          <a:body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62" name="Tijdelijke aanduiding voor afbeelding 9"/>
          <p:cNvSpPr>
            <a:spLocks noGrp="1"/>
          </p:cNvSpPr>
          <p:nvPr>
            <p:ph type="pic" sz="half" idx="13"/>
          </p:nvPr>
        </p:nvSpPr>
        <p:spPr>
          <a:xfrm>
            <a:off x="-2" y="1101621"/>
            <a:ext cx="5843241" cy="5540477"/>
          </a:xfrm>
          <a:prstGeom prst="rect">
            <a:avLst/>
          </a:prstGeom>
        </p:spPr>
        <p:txBody>
          <a:bodyPr lIns="91439" rIns="91439">
            <a:noAutofit/>
          </a:bodyPr>
          <a:lstStyle/>
          <a:p>
            <a:endParaRPr/>
          </a:p>
        </p:txBody>
      </p:sp>
      <p:sp>
        <p:nvSpPr>
          <p:cNvPr id="63"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extLst>
      <p:ext uri="{BB962C8B-B14F-4D97-AF65-F5344CB8AC3E}">
        <p14:creationId xmlns:p14="http://schemas.microsoft.com/office/powerpoint/2010/main" val="915662174"/>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Zes afbeeldingen">
    <p:spTree>
      <p:nvGrpSpPr>
        <p:cNvPr id="1" name=""/>
        <p:cNvGrpSpPr/>
        <p:nvPr/>
      </p:nvGrpSpPr>
      <p:grpSpPr>
        <a:xfrm>
          <a:off x="0" y="0"/>
          <a:ext cx="0" cy="0"/>
          <a:chOff x="0" y="0"/>
          <a:chExt cx="0" cy="0"/>
        </a:xfrm>
      </p:grpSpPr>
      <p:sp>
        <p:nvSpPr>
          <p:cNvPr id="70" name="Tijdelijke aanduiding voor afbeelding 9"/>
          <p:cNvSpPr>
            <a:spLocks noGrp="1"/>
          </p:cNvSpPr>
          <p:nvPr>
            <p:ph type="pic" sz="quarter" idx="13"/>
          </p:nvPr>
        </p:nvSpPr>
        <p:spPr>
          <a:xfrm>
            <a:off x="0" y="3950772"/>
            <a:ext cx="3996000" cy="2700000"/>
          </a:xfrm>
          <a:prstGeom prst="rect">
            <a:avLst/>
          </a:prstGeom>
        </p:spPr>
        <p:txBody>
          <a:bodyPr lIns="91439" rIns="91439">
            <a:noAutofit/>
          </a:bodyPr>
          <a:lstStyle/>
          <a:p>
            <a:endParaRPr/>
          </a:p>
        </p:txBody>
      </p:sp>
      <p:sp>
        <p:nvSpPr>
          <p:cNvPr id="71" name="Tijdelijke aanduiding voor afbeelding 9"/>
          <p:cNvSpPr>
            <a:spLocks noGrp="1"/>
          </p:cNvSpPr>
          <p:nvPr>
            <p:ph type="pic" sz="quarter" idx="14"/>
          </p:nvPr>
        </p:nvSpPr>
        <p:spPr>
          <a:xfrm>
            <a:off x="4097999" y="3950772"/>
            <a:ext cx="3996001" cy="2700000"/>
          </a:xfrm>
          <a:prstGeom prst="rect">
            <a:avLst/>
          </a:prstGeom>
        </p:spPr>
        <p:txBody>
          <a:bodyPr lIns="91439" rIns="91439">
            <a:noAutofit/>
          </a:bodyPr>
          <a:lstStyle/>
          <a:p>
            <a:endParaRPr/>
          </a:p>
        </p:txBody>
      </p:sp>
      <p:sp>
        <p:nvSpPr>
          <p:cNvPr id="72" name="Tijdelijke aanduiding voor afbeelding 9"/>
          <p:cNvSpPr>
            <a:spLocks noGrp="1"/>
          </p:cNvSpPr>
          <p:nvPr>
            <p:ph type="pic" sz="quarter" idx="15"/>
          </p:nvPr>
        </p:nvSpPr>
        <p:spPr>
          <a:xfrm>
            <a:off x="8195999" y="3950772"/>
            <a:ext cx="3996001" cy="2700000"/>
          </a:xfrm>
          <a:prstGeom prst="rect">
            <a:avLst/>
          </a:prstGeom>
        </p:spPr>
        <p:txBody>
          <a:bodyPr lIns="91439" rIns="91439">
            <a:noAutofit/>
          </a:bodyPr>
          <a:lstStyle/>
          <a:p>
            <a:endParaRPr/>
          </a:p>
        </p:txBody>
      </p:sp>
      <p:sp>
        <p:nvSpPr>
          <p:cNvPr id="73" name="Tijdelijke aanduiding voor afbeelding 9"/>
          <p:cNvSpPr>
            <a:spLocks noGrp="1"/>
          </p:cNvSpPr>
          <p:nvPr>
            <p:ph type="pic" sz="quarter" idx="16"/>
          </p:nvPr>
        </p:nvSpPr>
        <p:spPr>
          <a:xfrm>
            <a:off x="0" y="1122699"/>
            <a:ext cx="3996000" cy="2700000"/>
          </a:xfrm>
          <a:prstGeom prst="rect">
            <a:avLst/>
          </a:prstGeom>
        </p:spPr>
        <p:txBody>
          <a:bodyPr lIns="91439" rIns="91439">
            <a:noAutofit/>
          </a:bodyPr>
          <a:lstStyle/>
          <a:p>
            <a:endParaRPr/>
          </a:p>
        </p:txBody>
      </p:sp>
      <p:sp>
        <p:nvSpPr>
          <p:cNvPr id="74" name="Tijdelijke aanduiding voor afbeelding 9"/>
          <p:cNvSpPr>
            <a:spLocks noGrp="1"/>
          </p:cNvSpPr>
          <p:nvPr>
            <p:ph type="pic" sz="quarter" idx="17"/>
          </p:nvPr>
        </p:nvSpPr>
        <p:spPr>
          <a:xfrm>
            <a:off x="4097999" y="1122699"/>
            <a:ext cx="3996001" cy="2700000"/>
          </a:xfrm>
          <a:prstGeom prst="rect">
            <a:avLst/>
          </a:prstGeom>
        </p:spPr>
        <p:txBody>
          <a:bodyPr lIns="91439" rIns="91439">
            <a:noAutofit/>
          </a:bodyPr>
          <a:lstStyle/>
          <a:p>
            <a:endParaRPr/>
          </a:p>
        </p:txBody>
      </p:sp>
      <p:sp>
        <p:nvSpPr>
          <p:cNvPr id="75" name="Tijdelijke aanduiding voor afbeelding 9"/>
          <p:cNvSpPr>
            <a:spLocks noGrp="1"/>
          </p:cNvSpPr>
          <p:nvPr>
            <p:ph type="pic" sz="quarter" idx="18"/>
          </p:nvPr>
        </p:nvSpPr>
        <p:spPr>
          <a:xfrm>
            <a:off x="8195999" y="1122699"/>
            <a:ext cx="3996001" cy="2700000"/>
          </a:xfrm>
          <a:prstGeom prst="rect">
            <a:avLst/>
          </a:prstGeom>
        </p:spPr>
        <p:txBody>
          <a:bodyPr lIns="91439" rIns="91439">
            <a:noAutofit/>
          </a:bodyPr>
          <a:lstStyle/>
          <a:p>
            <a:endParaRPr/>
          </a:p>
        </p:txBody>
      </p:sp>
      <p:sp>
        <p:nvSpPr>
          <p:cNvPr id="76"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extLst>
      <p:ext uri="{BB962C8B-B14F-4D97-AF65-F5344CB8AC3E}">
        <p14:creationId xmlns:p14="http://schemas.microsoft.com/office/powerpoint/2010/main" val="1397549414"/>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Een afbeelding">
    <p:spTree>
      <p:nvGrpSpPr>
        <p:cNvPr id="1" name=""/>
        <p:cNvGrpSpPr/>
        <p:nvPr/>
      </p:nvGrpSpPr>
      <p:grpSpPr>
        <a:xfrm>
          <a:off x="0" y="0"/>
          <a:ext cx="0" cy="0"/>
          <a:chOff x="0" y="0"/>
          <a:chExt cx="0" cy="0"/>
        </a:xfrm>
      </p:grpSpPr>
      <p:sp>
        <p:nvSpPr>
          <p:cNvPr id="83" name="Tijdelijke aanduiding voor afbeelding 5"/>
          <p:cNvSpPr>
            <a:spLocks noGrp="1"/>
          </p:cNvSpPr>
          <p:nvPr>
            <p:ph type="pic" idx="13"/>
          </p:nvPr>
        </p:nvSpPr>
        <p:spPr>
          <a:xfrm>
            <a:off x="0" y="671512"/>
            <a:ext cx="12192000" cy="5970589"/>
          </a:xfrm>
          <a:prstGeom prst="rect">
            <a:avLst/>
          </a:prstGeom>
        </p:spPr>
        <p:txBody>
          <a:bodyPr lIns="91439" rIns="91439">
            <a:noAutofit/>
          </a:bodyPr>
          <a:lstStyle/>
          <a:p>
            <a:endParaRPr/>
          </a:p>
        </p:txBody>
      </p:sp>
      <p:sp>
        <p:nvSpPr>
          <p:cNvPr id="84"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extLst>
      <p:ext uri="{BB962C8B-B14F-4D97-AF65-F5344CB8AC3E}">
        <p14:creationId xmlns:p14="http://schemas.microsoft.com/office/powerpoint/2010/main" val="1003882086"/>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Laatste dia">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91" name="Titeltekst"/>
          <p:cNvSpPr txBox="1">
            <a:spLocks noGrp="1"/>
          </p:cNvSpPr>
          <p:nvPr>
            <p:ph type="title"/>
          </p:nvPr>
        </p:nvSpPr>
        <p:spPr>
          <a:xfrm>
            <a:off x="1303315" y="1126835"/>
            <a:ext cx="9937340" cy="1365633"/>
          </a:xfrm>
          <a:prstGeom prst="rect">
            <a:avLst/>
          </a:prstGeom>
        </p:spPr>
        <p:txBody>
          <a:bodyPr anchor="b"/>
          <a:lstStyle>
            <a:lvl1pPr algn="ctr">
              <a:defRPr>
                <a:solidFill>
                  <a:srgbClr val="FFFFFF"/>
                </a:solidFill>
              </a:defRPr>
            </a:lvl1pPr>
          </a:lstStyle>
          <a:p>
            <a:r>
              <a:t>Titeltekst</a:t>
            </a:r>
          </a:p>
        </p:txBody>
      </p:sp>
      <p:sp>
        <p:nvSpPr>
          <p:cNvPr id="92" name="Dianummer"/>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‹nr.›</a:t>
            </a:fld>
            <a:endParaRPr/>
          </a:p>
        </p:txBody>
      </p:sp>
    </p:spTree>
    <p:extLst>
      <p:ext uri="{BB962C8B-B14F-4D97-AF65-F5344CB8AC3E}">
        <p14:creationId xmlns:p14="http://schemas.microsoft.com/office/powerpoint/2010/main" val="94528542"/>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inhoud 2"/>
          <p:cNvSpPr>
            <a:spLocks noGrp="1"/>
          </p:cNvSpPr>
          <p:nvPr>
            <p:ph idx="1"/>
          </p:nvPr>
        </p:nvSpPr>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4FB021F2-D26C-D042-B104-55F2FFEF7FA9}" type="datetimeFigureOut">
              <a:rPr lang="nl-NL" smtClean="0"/>
              <a:t>08-12-2023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5556ACA0-5E4B-B74D-A93B-FA3161C7E860}" type="slidenum">
              <a:rPr lang="nl-NL" smtClean="0"/>
              <a:t>‹nr.›</a:t>
            </a:fld>
            <a:endParaRPr lang="nl-NL"/>
          </a:p>
        </p:txBody>
      </p:sp>
    </p:spTree>
    <p:extLst>
      <p:ext uri="{BB962C8B-B14F-4D97-AF65-F5344CB8AC3E}">
        <p14:creationId xmlns:p14="http://schemas.microsoft.com/office/powerpoint/2010/main" val="289933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Titelstijl van model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tekststijl van het model te bewerken</a:t>
            </a:r>
          </a:p>
        </p:txBody>
      </p:sp>
      <p:sp>
        <p:nvSpPr>
          <p:cNvPr id="4" name="Tijdelijke aanduiding voor datum 3"/>
          <p:cNvSpPr>
            <a:spLocks noGrp="1"/>
          </p:cNvSpPr>
          <p:nvPr>
            <p:ph type="dt" sz="half" idx="10"/>
          </p:nvPr>
        </p:nvSpPr>
        <p:spPr/>
        <p:txBody>
          <a:bodyPr/>
          <a:lstStyle/>
          <a:p>
            <a:fld id="{4FB021F2-D26C-D042-B104-55F2FFEF7FA9}" type="datetimeFigureOut">
              <a:rPr lang="nl-NL" smtClean="0"/>
              <a:t>08-12-2023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5556ACA0-5E4B-B74D-A93B-FA3161C7E860}" type="slidenum">
              <a:rPr lang="nl-NL" smtClean="0"/>
              <a:t>‹nr.›</a:t>
            </a:fld>
            <a:endParaRPr lang="nl-NL"/>
          </a:p>
        </p:txBody>
      </p:sp>
    </p:spTree>
    <p:extLst>
      <p:ext uri="{BB962C8B-B14F-4D97-AF65-F5344CB8AC3E}">
        <p14:creationId xmlns:p14="http://schemas.microsoft.com/office/powerpoint/2010/main" val="278208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4FB021F2-D26C-D042-B104-55F2FFEF7FA9}" type="datetimeFigureOut">
              <a:rPr lang="nl-NL" smtClean="0"/>
              <a:t>08-12-2023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5556ACA0-5E4B-B74D-A93B-FA3161C7E860}" type="slidenum">
              <a:rPr lang="nl-NL" smtClean="0"/>
              <a:t>‹nr.›</a:t>
            </a:fld>
            <a:endParaRPr lang="nl-NL"/>
          </a:p>
        </p:txBody>
      </p:sp>
    </p:spTree>
    <p:extLst>
      <p:ext uri="{BB962C8B-B14F-4D97-AF65-F5344CB8AC3E}">
        <p14:creationId xmlns:p14="http://schemas.microsoft.com/office/powerpoint/2010/main" val="777822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Titelstijl van model bewerken</a:t>
            </a:r>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tekststijl van het model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tekststijl van het model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4FB021F2-D26C-D042-B104-55F2FFEF7FA9}" type="datetimeFigureOut">
              <a:rPr lang="nl-NL" smtClean="0"/>
              <a:t>08-12-2023</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5556ACA0-5E4B-B74D-A93B-FA3161C7E860}" type="slidenum">
              <a:rPr lang="nl-NL" smtClean="0"/>
              <a:t>‹nr.›</a:t>
            </a:fld>
            <a:endParaRPr lang="nl-NL"/>
          </a:p>
        </p:txBody>
      </p:sp>
    </p:spTree>
    <p:extLst>
      <p:ext uri="{BB962C8B-B14F-4D97-AF65-F5344CB8AC3E}">
        <p14:creationId xmlns:p14="http://schemas.microsoft.com/office/powerpoint/2010/main" val="11240334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datum 2"/>
          <p:cNvSpPr>
            <a:spLocks noGrp="1"/>
          </p:cNvSpPr>
          <p:nvPr>
            <p:ph type="dt" sz="half" idx="10"/>
          </p:nvPr>
        </p:nvSpPr>
        <p:spPr/>
        <p:txBody>
          <a:bodyPr/>
          <a:lstStyle/>
          <a:p>
            <a:fld id="{4FB021F2-D26C-D042-B104-55F2FFEF7FA9}" type="datetimeFigureOut">
              <a:rPr lang="nl-NL" smtClean="0"/>
              <a:t>08-12-2023</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5556ACA0-5E4B-B74D-A93B-FA3161C7E860}" type="slidenum">
              <a:rPr lang="nl-NL" smtClean="0"/>
              <a:t>‹nr.›</a:t>
            </a:fld>
            <a:endParaRPr lang="nl-NL"/>
          </a:p>
        </p:txBody>
      </p:sp>
    </p:spTree>
    <p:extLst>
      <p:ext uri="{BB962C8B-B14F-4D97-AF65-F5344CB8AC3E}">
        <p14:creationId xmlns:p14="http://schemas.microsoft.com/office/powerpoint/2010/main" val="2158792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4FB021F2-D26C-D042-B104-55F2FFEF7FA9}" type="datetimeFigureOut">
              <a:rPr lang="nl-NL" smtClean="0"/>
              <a:t>08-12-2023</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5556ACA0-5E4B-B74D-A93B-FA3161C7E860}" type="slidenum">
              <a:rPr lang="nl-NL" smtClean="0"/>
              <a:t>‹nr.›</a:t>
            </a:fld>
            <a:endParaRPr lang="nl-NL"/>
          </a:p>
        </p:txBody>
      </p:sp>
    </p:spTree>
    <p:extLst>
      <p:ext uri="{BB962C8B-B14F-4D97-AF65-F5344CB8AC3E}">
        <p14:creationId xmlns:p14="http://schemas.microsoft.com/office/powerpoint/2010/main" val="1182019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Titelstijl van model bewerken</a:t>
            </a:r>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tekststijl van het model te bewerken</a:t>
            </a:r>
          </a:p>
        </p:txBody>
      </p:sp>
      <p:sp>
        <p:nvSpPr>
          <p:cNvPr id="5" name="Tijdelijke aanduiding voor datum 4"/>
          <p:cNvSpPr>
            <a:spLocks noGrp="1"/>
          </p:cNvSpPr>
          <p:nvPr>
            <p:ph type="dt" sz="half" idx="10"/>
          </p:nvPr>
        </p:nvSpPr>
        <p:spPr/>
        <p:txBody>
          <a:bodyPr/>
          <a:lstStyle/>
          <a:p>
            <a:fld id="{4FB021F2-D26C-D042-B104-55F2FFEF7FA9}" type="datetimeFigureOut">
              <a:rPr lang="nl-NL" smtClean="0"/>
              <a:t>08-12-2023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5556ACA0-5E4B-B74D-A93B-FA3161C7E860}" type="slidenum">
              <a:rPr lang="nl-NL" smtClean="0"/>
              <a:t>‹nr.›</a:t>
            </a:fld>
            <a:endParaRPr lang="nl-NL"/>
          </a:p>
        </p:txBody>
      </p:sp>
    </p:spTree>
    <p:extLst>
      <p:ext uri="{BB962C8B-B14F-4D97-AF65-F5344CB8AC3E}">
        <p14:creationId xmlns:p14="http://schemas.microsoft.com/office/powerpoint/2010/main" val="19779009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Titelstijl van model bewerken</a:t>
            </a:r>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tekststijl van het model te bewerken</a:t>
            </a:r>
          </a:p>
        </p:txBody>
      </p:sp>
      <p:sp>
        <p:nvSpPr>
          <p:cNvPr id="5" name="Tijdelijke aanduiding voor datum 4"/>
          <p:cNvSpPr>
            <a:spLocks noGrp="1"/>
          </p:cNvSpPr>
          <p:nvPr>
            <p:ph type="dt" sz="half" idx="10"/>
          </p:nvPr>
        </p:nvSpPr>
        <p:spPr/>
        <p:txBody>
          <a:bodyPr/>
          <a:lstStyle/>
          <a:p>
            <a:fld id="{4FB021F2-D26C-D042-B104-55F2FFEF7FA9}" type="datetimeFigureOut">
              <a:rPr lang="nl-NL" smtClean="0"/>
              <a:t>08-12-2023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5556ACA0-5E4B-B74D-A93B-FA3161C7E860}" type="slidenum">
              <a:rPr lang="nl-NL" smtClean="0"/>
              <a:t>‹nr.›</a:t>
            </a:fld>
            <a:endParaRPr lang="nl-NL"/>
          </a:p>
        </p:txBody>
      </p:sp>
    </p:spTree>
    <p:extLst>
      <p:ext uri="{BB962C8B-B14F-4D97-AF65-F5344CB8AC3E}">
        <p14:creationId xmlns:p14="http://schemas.microsoft.com/office/powerpoint/2010/main" val="16811888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image" Target="../media/image1.jpg"/><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Titelstijl van model bewerken</a:t>
            </a:r>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B021F2-D26C-D042-B104-55F2FFEF7FA9}" type="datetimeFigureOut">
              <a:rPr lang="nl-NL" smtClean="0"/>
              <a:t>08-12-2023</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56ACA0-5E4B-B74D-A93B-FA3161C7E860}" type="slidenum">
              <a:rPr lang="nl-NL" smtClean="0"/>
              <a:t>‹nr.›</a:t>
            </a:fld>
            <a:endParaRPr lang="nl-NL"/>
          </a:p>
        </p:txBody>
      </p:sp>
    </p:spTree>
    <p:extLst>
      <p:ext uri="{BB962C8B-B14F-4D97-AF65-F5344CB8AC3E}">
        <p14:creationId xmlns:p14="http://schemas.microsoft.com/office/powerpoint/2010/main" val="13784342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10"/>
          <a:srcRect/>
          <a:stretch>
            <a:fillRect/>
          </a:stretch>
        </a:blipFill>
        <a:effectLst/>
      </p:bgPr>
    </p:bg>
    <p:spTree>
      <p:nvGrpSpPr>
        <p:cNvPr id="1" name=""/>
        <p:cNvGrpSpPr/>
        <p:nvPr/>
      </p:nvGrpSpPr>
      <p:grpSpPr>
        <a:xfrm>
          <a:off x="0" y="0"/>
          <a:ext cx="0" cy="0"/>
          <a:chOff x="0" y="0"/>
          <a:chExt cx="0" cy="0"/>
        </a:xfrm>
      </p:grpSpPr>
      <p:sp>
        <p:nvSpPr>
          <p:cNvPr id="2" name="Titeltekst"/>
          <p:cNvSpPr txBox="1">
            <a:spLocks noGrp="1"/>
          </p:cNvSpPr>
          <p:nvPr>
            <p:ph type="title"/>
          </p:nvPr>
        </p:nvSpPr>
        <p:spPr>
          <a:xfrm>
            <a:off x="609600" y="92074"/>
            <a:ext cx="10972800" cy="1508127"/>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rmAutofit/>
          </a:bodyPr>
          <a:lstStyle/>
          <a:p>
            <a:r>
              <a:t>Titeltekst</a:t>
            </a:r>
          </a:p>
        </p:txBody>
      </p:sp>
      <p:sp>
        <p:nvSpPr>
          <p:cNvPr id="3" name="Hoofdtekst - niveau één…"/>
          <p:cNvSpPr txBox="1">
            <a:spLocks noGrp="1"/>
          </p:cNvSpPr>
          <p:nvPr>
            <p:ph type="body" idx="1"/>
          </p:nvPr>
        </p:nvSpPr>
        <p:spPr>
          <a:xfrm>
            <a:off x="609600" y="1600200"/>
            <a:ext cx="10972800" cy="5257800"/>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4" name="Dianummer"/>
          <p:cNvSpPr txBox="1">
            <a:spLocks noGrp="1"/>
          </p:cNvSpPr>
          <p:nvPr>
            <p:ph type="sldNum" sz="quarter" idx="2"/>
          </p:nvPr>
        </p:nvSpPr>
        <p:spPr>
          <a:xfrm>
            <a:off x="10772856" y="6598193"/>
            <a:ext cx="297915" cy="281941"/>
          </a:xfrm>
          <a:prstGeom prst="rect">
            <a:avLst/>
          </a:prstGeom>
          <a:ln w="12700">
            <a:miter lim="400000"/>
          </a:ln>
        </p:spPr>
        <p:txBody>
          <a:bodyPr wrap="none" lIns="45719" rIns="45719" anchor="ctr">
            <a:spAutoFit/>
          </a:bodyPr>
          <a:lstStyle>
            <a:lvl1pPr algn="r">
              <a:defRPr sz="1200">
                <a:solidFill>
                  <a:srgbClr val="FFFFFF"/>
                </a:solidFill>
              </a:defRPr>
            </a:lvl1pPr>
          </a:lstStyle>
          <a:p>
            <a:fld id="{86CB4B4D-7CA3-9044-876B-883B54F8677D}" type="slidenum">
              <a:t>‹nr.›</a:t>
            </a:fld>
            <a:endParaRPr/>
          </a:p>
        </p:txBody>
      </p:sp>
    </p:spTree>
    <p:extLst>
      <p:ext uri="{BB962C8B-B14F-4D97-AF65-F5344CB8AC3E}">
        <p14:creationId xmlns:p14="http://schemas.microsoft.com/office/powerpoint/2010/main" val="7755763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ransition spd="med"/>
  <p:txStyles>
    <p:titleStyle>
      <a:lvl1pPr marL="0" marR="0" indent="0" algn="l" defTabSz="914400" rtl="0" latinLnBrk="0">
        <a:lnSpc>
          <a:spcPct val="90000"/>
        </a:lnSpc>
        <a:spcBef>
          <a:spcPts val="0"/>
        </a:spcBef>
        <a:spcAft>
          <a:spcPts val="0"/>
        </a:spcAft>
        <a:buClrTx/>
        <a:buSzTx/>
        <a:buFontTx/>
        <a:buNone/>
        <a:tabLst/>
        <a:defRPr sz="3600" b="1" i="0" u="none" strike="noStrike" cap="none" spc="0" baseline="0">
          <a:ln>
            <a:noFill/>
          </a:ln>
          <a:solidFill>
            <a:srgbClr val="000000"/>
          </a:solidFill>
          <a:uFillTx/>
          <a:latin typeface="Verdana"/>
          <a:ea typeface="Verdana"/>
          <a:cs typeface="Verdana"/>
          <a:sym typeface="Verdana"/>
        </a:defRPr>
      </a:lvl1pPr>
      <a:lvl2pPr marL="0" marR="0" indent="0" algn="l" defTabSz="914400" rtl="0" latinLnBrk="0">
        <a:lnSpc>
          <a:spcPct val="90000"/>
        </a:lnSpc>
        <a:spcBef>
          <a:spcPts val="0"/>
        </a:spcBef>
        <a:spcAft>
          <a:spcPts val="0"/>
        </a:spcAft>
        <a:buClrTx/>
        <a:buSzTx/>
        <a:buFontTx/>
        <a:buNone/>
        <a:tabLst/>
        <a:defRPr sz="3600" b="1" i="0" u="none" strike="noStrike" cap="none" spc="0" baseline="0">
          <a:ln>
            <a:noFill/>
          </a:ln>
          <a:solidFill>
            <a:srgbClr val="000000"/>
          </a:solidFill>
          <a:uFillTx/>
          <a:latin typeface="Verdana"/>
          <a:ea typeface="Verdana"/>
          <a:cs typeface="Verdana"/>
          <a:sym typeface="Verdana"/>
        </a:defRPr>
      </a:lvl2pPr>
      <a:lvl3pPr marL="0" marR="0" indent="0" algn="l" defTabSz="914400" rtl="0" latinLnBrk="0">
        <a:lnSpc>
          <a:spcPct val="90000"/>
        </a:lnSpc>
        <a:spcBef>
          <a:spcPts val="0"/>
        </a:spcBef>
        <a:spcAft>
          <a:spcPts val="0"/>
        </a:spcAft>
        <a:buClrTx/>
        <a:buSzTx/>
        <a:buFontTx/>
        <a:buNone/>
        <a:tabLst/>
        <a:defRPr sz="3600" b="1" i="0" u="none" strike="noStrike" cap="none" spc="0" baseline="0">
          <a:ln>
            <a:noFill/>
          </a:ln>
          <a:solidFill>
            <a:srgbClr val="000000"/>
          </a:solidFill>
          <a:uFillTx/>
          <a:latin typeface="Verdana"/>
          <a:ea typeface="Verdana"/>
          <a:cs typeface="Verdana"/>
          <a:sym typeface="Verdana"/>
        </a:defRPr>
      </a:lvl3pPr>
      <a:lvl4pPr marL="0" marR="0" indent="0" algn="l" defTabSz="914400" rtl="0" latinLnBrk="0">
        <a:lnSpc>
          <a:spcPct val="90000"/>
        </a:lnSpc>
        <a:spcBef>
          <a:spcPts val="0"/>
        </a:spcBef>
        <a:spcAft>
          <a:spcPts val="0"/>
        </a:spcAft>
        <a:buClrTx/>
        <a:buSzTx/>
        <a:buFontTx/>
        <a:buNone/>
        <a:tabLst/>
        <a:defRPr sz="3600" b="1" i="0" u="none" strike="noStrike" cap="none" spc="0" baseline="0">
          <a:ln>
            <a:noFill/>
          </a:ln>
          <a:solidFill>
            <a:srgbClr val="000000"/>
          </a:solidFill>
          <a:uFillTx/>
          <a:latin typeface="Verdana"/>
          <a:ea typeface="Verdana"/>
          <a:cs typeface="Verdana"/>
          <a:sym typeface="Verdana"/>
        </a:defRPr>
      </a:lvl4pPr>
      <a:lvl5pPr marL="0" marR="0" indent="0" algn="l" defTabSz="914400" rtl="0" latinLnBrk="0">
        <a:lnSpc>
          <a:spcPct val="90000"/>
        </a:lnSpc>
        <a:spcBef>
          <a:spcPts val="0"/>
        </a:spcBef>
        <a:spcAft>
          <a:spcPts val="0"/>
        </a:spcAft>
        <a:buClrTx/>
        <a:buSzTx/>
        <a:buFontTx/>
        <a:buNone/>
        <a:tabLst/>
        <a:defRPr sz="3600" b="1" i="0" u="none" strike="noStrike" cap="none" spc="0" baseline="0">
          <a:ln>
            <a:noFill/>
          </a:ln>
          <a:solidFill>
            <a:srgbClr val="000000"/>
          </a:solidFill>
          <a:uFillTx/>
          <a:latin typeface="Verdana"/>
          <a:ea typeface="Verdana"/>
          <a:cs typeface="Verdana"/>
          <a:sym typeface="Verdana"/>
        </a:defRPr>
      </a:lvl5pPr>
      <a:lvl6pPr marL="0" marR="0" indent="0" algn="l" defTabSz="914400" rtl="0" latinLnBrk="0">
        <a:lnSpc>
          <a:spcPct val="90000"/>
        </a:lnSpc>
        <a:spcBef>
          <a:spcPts val="0"/>
        </a:spcBef>
        <a:spcAft>
          <a:spcPts val="0"/>
        </a:spcAft>
        <a:buClrTx/>
        <a:buSzTx/>
        <a:buFontTx/>
        <a:buNone/>
        <a:tabLst/>
        <a:defRPr sz="3600" b="1" i="0" u="none" strike="noStrike" cap="none" spc="0" baseline="0">
          <a:ln>
            <a:noFill/>
          </a:ln>
          <a:solidFill>
            <a:srgbClr val="000000"/>
          </a:solidFill>
          <a:uFillTx/>
          <a:latin typeface="Verdana"/>
          <a:ea typeface="Verdana"/>
          <a:cs typeface="Verdana"/>
          <a:sym typeface="Verdana"/>
        </a:defRPr>
      </a:lvl6pPr>
      <a:lvl7pPr marL="0" marR="0" indent="0" algn="l" defTabSz="914400" rtl="0" latinLnBrk="0">
        <a:lnSpc>
          <a:spcPct val="90000"/>
        </a:lnSpc>
        <a:spcBef>
          <a:spcPts val="0"/>
        </a:spcBef>
        <a:spcAft>
          <a:spcPts val="0"/>
        </a:spcAft>
        <a:buClrTx/>
        <a:buSzTx/>
        <a:buFontTx/>
        <a:buNone/>
        <a:tabLst/>
        <a:defRPr sz="3600" b="1" i="0" u="none" strike="noStrike" cap="none" spc="0" baseline="0">
          <a:ln>
            <a:noFill/>
          </a:ln>
          <a:solidFill>
            <a:srgbClr val="000000"/>
          </a:solidFill>
          <a:uFillTx/>
          <a:latin typeface="Verdana"/>
          <a:ea typeface="Verdana"/>
          <a:cs typeface="Verdana"/>
          <a:sym typeface="Verdana"/>
        </a:defRPr>
      </a:lvl7pPr>
      <a:lvl8pPr marL="0" marR="0" indent="0" algn="l" defTabSz="914400" rtl="0" latinLnBrk="0">
        <a:lnSpc>
          <a:spcPct val="90000"/>
        </a:lnSpc>
        <a:spcBef>
          <a:spcPts val="0"/>
        </a:spcBef>
        <a:spcAft>
          <a:spcPts val="0"/>
        </a:spcAft>
        <a:buClrTx/>
        <a:buSzTx/>
        <a:buFontTx/>
        <a:buNone/>
        <a:tabLst/>
        <a:defRPr sz="3600" b="1" i="0" u="none" strike="noStrike" cap="none" spc="0" baseline="0">
          <a:ln>
            <a:noFill/>
          </a:ln>
          <a:solidFill>
            <a:srgbClr val="000000"/>
          </a:solidFill>
          <a:uFillTx/>
          <a:latin typeface="Verdana"/>
          <a:ea typeface="Verdana"/>
          <a:cs typeface="Verdana"/>
          <a:sym typeface="Verdana"/>
        </a:defRPr>
      </a:lvl8pPr>
      <a:lvl9pPr marL="0" marR="0" indent="0" algn="l" defTabSz="914400" rtl="0" latinLnBrk="0">
        <a:lnSpc>
          <a:spcPct val="90000"/>
        </a:lnSpc>
        <a:spcBef>
          <a:spcPts val="0"/>
        </a:spcBef>
        <a:spcAft>
          <a:spcPts val="0"/>
        </a:spcAft>
        <a:buClrTx/>
        <a:buSzTx/>
        <a:buFontTx/>
        <a:buNone/>
        <a:tabLst/>
        <a:defRPr sz="3600" b="1" i="0" u="none" strike="noStrike" cap="none" spc="0" baseline="0">
          <a:ln>
            <a:noFill/>
          </a:ln>
          <a:solidFill>
            <a:srgbClr val="000000"/>
          </a:solidFill>
          <a:uFillTx/>
          <a:latin typeface="Verdana"/>
          <a:ea typeface="Verdana"/>
          <a:cs typeface="Verdana"/>
          <a:sym typeface="Verdana"/>
        </a:defRPr>
      </a:lvl9pPr>
    </p:titleStyle>
    <p:bodyStyle>
      <a:lvl1pPr marL="268288" marR="0" indent="-268288" algn="l" defTabSz="914400" rtl="0" latinLnBrk="0">
        <a:lnSpc>
          <a:spcPct val="120000"/>
        </a:lnSpc>
        <a:spcBef>
          <a:spcPts val="1000"/>
        </a:spcBef>
        <a:spcAft>
          <a:spcPts val="0"/>
        </a:spcAft>
        <a:buClrTx/>
        <a:buSzPct val="100000"/>
        <a:buFont typeface="Verdana"/>
        <a:buChar char="–"/>
        <a:tabLst/>
        <a:defRPr sz="1900" b="0" i="0" u="none" strike="noStrike" cap="none" spc="0" baseline="0">
          <a:ln>
            <a:noFill/>
          </a:ln>
          <a:solidFill>
            <a:srgbClr val="000000"/>
          </a:solidFill>
          <a:uFillTx/>
          <a:latin typeface="Verdana"/>
          <a:ea typeface="Verdana"/>
          <a:cs typeface="Verdana"/>
          <a:sym typeface="Verdana"/>
        </a:defRPr>
      </a:lvl1pPr>
      <a:lvl2pPr marL="534987" marR="0" indent="-266700" algn="l" defTabSz="914400" rtl="0" latinLnBrk="0">
        <a:lnSpc>
          <a:spcPct val="120000"/>
        </a:lnSpc>
        <a:spcBef>
          <a:spcPts val="1000"/>
        </a:spcBef>
        <a:spcAft>
          <a:spcPts val="0"/>
        </a:spcAft>
        <a:buClrTx/>
        <a:buSzPct val="100000"/>
        <a:buFont typeface="Verdana"/>
        <a:buChar char="–"/>
        <a:tabLst/>
        <a:defRPr sz="1900" b="0" i="0" u="none" strike="noStrike" cap="none" spc="0" baseline="0">
          <a:ln>
            <a:noFill/>
          </a:ln>
          <a:solidFill>
            <a:srgbClr val="000000"/>
          </a:solidFill>
          <a:uFillTx/>
          <a:latin typeface="Verdana"/>
          <a:ea typeface="Verdana"/>
          <a:cs typeface="Verdana"/>
          <a:sym typeface="Verdana"/>
        </a:defRPr>
      </a:lvl2pPr>
      <a:lvl3pPr marL="803275" marR="0" indent="-268287" algn="l" defTabSz="914400" rtl="0" latinLnBrk="0">
        <a:lnSpc>
          <a:spcPct val="120000"/>
        </a:lnSpc>
        <a:spcBef>
          <a:spcPts val="1000"/>
        </a:spcBef>
        <a:spcAft>
          <a:spcPts val="0"/>
        </a:spcAft>
        <a:buClrTx/>
        <a:buSzPct val="100000"/>
        <a:buFont typeface="Verdana"/>
        <a:buChar char="–"/>
        <a:tabLst/>
        <a:defRPr sz="1900" b="0" i="0" u="none" strike="noStrike" cap="none" spc="0" baseline="0">
          <a:ln>
            <a:noFill/>
          </a:ln>
          <a:solidFill>
            <a:srgbClr val="000000"/>
          </a:solidFill>
          <a:uFillTx/>
          <a:latin typeface="Verdana"/>
          <a:ea typeface="Verdana"/>
          <a:cs typeface="Verdana"/>
          <a:sym typeface="Verdana"/>
        </a:defRPr>
      </a:lvl3pPr>
      <a:lvl4pPr marL="1081087" marR="0" indent="-277812" algn="l" defTabSz="914400" rtl="0" latinLnBrk="0">
        <a:lnSpc>
          <a:spcPct val="120000"/>
        </a:lnSpc>
        <a:spcBef>
          <a:spcPts val="1000"/>
        </a:spcBef>
        <a:spcAft>
          <a:spcPts val="0"/>
        </a:spcAft>
        <a:buClrTx/>
        <a:buSzPct val="100000"/>
        <a:buFont typeface="Verdana"/>
        <a:buChar char="–"/>
        <a:tabLst/>
        <a:defRPr sz="1900" b="0" i="0" u="none" strike="noStrike" cap="none" spc="0" baseline="0">
          <a:ln>
            <a:noFill/>
          </a:ln>
          <a:solidFill>
            <a:srgbClr val="000000"/>
          </a:solidFill>
          <a:uFillTx/>
          <a:latin typeface="Verdana"/>
          <a:ea typeface="Verdana"/>
          <a:cs typeface="Verdana"/>
          <a:sym typeface="Verdana"/>
        </a:defRPr>
      </a:lvl4pPr>
      <a:lvl5pPr marL="1347787" marR="0" indent="-266700" algn="l" defTabSz="914400" rtl="0" latinLnBrk="0">
        <a:lnSpc>
          <a:spcPct val="120000"/>
        </a:lnSpc>
        <a:spcBef>
          <a:spcPts val="1000"/>
        </a:spcBef>
        <a:spcAft>
          <a:spcPts val="0"/>
        </a:spcAft>
        <a:buClrTx/>
        <a:buSzPct val="100000"/>
        <a:buFont typeface="Verdana"/>
        <a:buChar char="–"/>
        <a:tabLst/>
        <a:defRPr sz="1900" b="0" i="0" u="none" strike="noStrike" cap="none" spc="0" baseline="0">
          <a:ln>
            <a:noFill/>
          </a:ln>
          <a:solidFill>
            <a:srgbClr val="000000"/>
          </a:solidFill>
          <a:uFillTx/>
          <a:latin typeface="Verdana"/>
          <a:ea typeface="Verdana"/>
          <a:cs typeface="Verdana"/>
          <a:sym typeface="Verdana"/>
        </a:defRPr>
      </a:lvl5pPr>
      <a:lvl6pPr marL="2527300" marR="0" indent="-241300" algn="l" defTabSz="914400" rtl="0" latinLnBrk="0">
        <a:lnSpc>
          <a:spcPct val="120000"/>
        </a:lnSpc>
        <a:spcBef>
          <a:spcPts val="1000"/>
        </a:spcBef>
        <a:spcAft>
          <a:spcPts val="0"/>
        </a:spcAft>
        <a:buClrTx/>
        <a:buSzPct val="100000"/>
        <a:buFont typeface="Verdana"/>
        <a:buChar char="•"/>
        <a:tabLst/>
        <a:defRPr sz="1900" b="0" i="0" u="none" strike="noStrike" cap="none" spc="0" baseline="0">
          <a:ln>
            <a:noFill/>
          </a:ln>
          <a:solidFill>
            <a:srgbClr val="000000"/>
          </a:solidFill>
          <a:uFillTx/>
          <a:latin typeface="Verdana"/>
          <a:ea typeface="Verdana"/>
          <a:cs typeface="Verdana"/>
          <a:sym typeface="Verdana"/>
        </a:defRPr>
      </a:lvl6pPr>
      <a:lvl7pPr marL="2984500" marR="0" indent="-241300" algn="l" defTabSz="914400" rtl="0" latinLnBrk="0">
        <a:lnSpc>
          <a:spcPct val="120000"/>
        </a:lnSpc>
        <a:spcBef>
          <a:spcPts val="1000"/>
        </a:spcBef>
        <a:spcAft>
          <a:spcPts val="0"/>
        </a:spcAft>
        <a:buClrTx/>
        <a:buSzPct val="100000"/>
        <a:buFont typeface="Verdana"/>
        <a:buChar char="•"/>
        <a:tabLst/>
        <a:defRPr sz="1900" b="0" i="0" u="none" strike="noStrike" cap="none" spc="0" baseline="0">
          <a:ln>
            <a:noFill/>
          </a:ln>
          <a:solidFill>
            <a:srgbClr val="000000"/>
          </a:solidFill>
          <a:uFillTx/>
          <a:latin typeface="Verdana"/>
          <a:ea typeface="Verdana"/>
          <a:cs typeface="Verdana"/>
          <a:sym typeface="Verdana"/>
        </a:defRPr>
      </a:lvl7pPr>
      <a:lvl8pPr marL="3441700" marR="0" indent="-241300" algn="l" defTabSz="914400" rtl="0" latinLnBrk="0">
        <a:lnSpc>
          <a:spcPct val="120000"/>
        </a:lnSpc>
        <a:spcBef>
          <a:spcPts val="1000"/>
        </a:spcBef>
        <a:spcAft>
          <a:spcPts val="0"/>
        </a:spcAft>
        <a:buClrTx/>
        <a:buSzPct val="100000"/>
        <a:buFont typeface="Verdana"/>
        <a:buChar char="•"/>
        <a:tabLst/>
        <a:defRPr sz="1900" b="0" i="0" u="none" strike="noStrike" cap="none" spc="0" baseline="0">
          <a:ln>
            <a:noFill/>
          </a:ln>
          <a:solidFill>
            <a:srgbClr val="000000"/>
          </a:solidFill>
          <a:uFillTx/>
          <a:latin typeface="Verdana"/>
          <a:ea typeface="Verdana"/>
          <a:cs typeface="Verdana"/>
          <a:sym typeface="Verdana"/>
        </a:defRPr>
      </a:lvl8pPr>
      <a:lvl9pPr marL="3898900" marR="0" indent="-241300" algn="l" defTabSz="914400" rtl="0" latinLnBrk="0">
        <a:lnSpc>
          <a:spcPct val="120000"/>
        </a:lnSpc>
        <a:spcBef>
          <a:spcPts val="1000"/>
        </a:spcBef>
        <a:spcAft>
          <a:spcPts val="0"/>
        </a:spcAft>
        <a:buClrTx/>
        <a:buSzPct val="100000"/>
        <a:buFont typeface="Verdana"/>
        <a:buChar char="•"/>
        <a:tabLst/>
        <a:defRPr sz="1900" b="0" i="0" u="none" strike="noStrike" cap="none" spc="0" baseline="0">
          <a:ln>
            <a:noFill/>
          </a:ln>
          <a:solidFill>
            <a:srgbClr val="000000"/>
          </a:solidFill>
          <a:uFillTx/>
          <a:latin typeface="Verdana"/>
          <a:ea typeface="Verdana"/>
          <a:cs typeface="Verdana"/>
          <a:sym typeface="Verdana"/>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Verdana"/>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Verdana"/>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Verdana"/>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Verdana"/>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Verdana"/>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Verdana"/>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Verdana"/>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Verdana"/>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Verdana"/>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hemeOverride" Target="../theme/themeOverride5.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hemeOverride" Target="../theme/themeOverride6.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17.xml"/><Relationship Id="rId16" Type="http://schemas.openxmlformats.org/officeDocument/2006/relationships/diagramColors" Target="../diagrams/colors3.xml"/><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slideLayout" Target="../slideLayouts/slideLayout13.xml"/><Relationship Id="rId7" Type="http://schemas.openxmlformats.org/officeDocument/2006/relationships/diagramData" Target="../diagrams/data4.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8.emf"/><Relationship Id="rId11" Type="http://schemas.microsoft.com/office/2007/relationships/diagramDrawing" Target="../diagrams/drawing4.xml"/><Relationship Id="rId5" Type="http://schemas.openxmlformats.org/officeDocument/2006/relationships/oleObject" Target="../embeddings/oleObject1.bin"/><Relationship Id="rId10" Type="http://schemas.openxmlformats.org/officeDocument/2006/relationships/diagramColors" Target="../diagrams/colors4.xml"/><Relationship Id="rId4" Type="http://schemas.openxmlformats.org/officeDocument/2006/relationships/notesSlide" Target="../notesSlides/notesSlide18.xml"/><Relationship Id="rId9" Type="http://schemas.openxmlformats.org/officeDocument/2006/relationships/diagramQuickStyle" Target="../diagrams/quickStyle4.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www.knhb.nl/app/uploads/2023/11/Arbitrage-Afspraken-zaalhockey-seizoen-2023-2024.pdf" TargetMode="External"/><Relationship Id="rId5" Type="http://schemas.openxmlformats.org/officeDocument/2006/relationships/hyperlink" Target="https://www.knhb.nl/app/uploads/2023/11/Verschillen-spelregels-veld-en-zaalhockey-2023-2024.pdf" TargetMode="External"/><Relationship Id="rId4" Type="http://schemas.openxmlformats.org/officeDocument/2006/relationships/hyperlink" Target="https://www.knhb.nl/app/uploads/2023/11/Spelregelement-Zaalhockey-vanaf-13-november-2023.pdf"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11.pn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8.emf"/><Relationship Id="rId5" Type="http://schemas.openxmlformats.org/officeDocument/2006/relationships/oleObject" Target="../embeddings/oleObject2.bin"/><Relationship Id="rId4"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5.xml"/><Relationship Id="rId1" Type="http://schemas.openxmlformats.org/officeDocument/2006/relationships/slideLayout" Target="../slideLayouts/slideLayout1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hemeOverride" Target="../theme/themeOverride2.xml"/><Relationship Id="rId5" Type="http://schemas.openxmlformats.org/officeDocument/2006/relationships/image" Target="../media/image7.jfif"/><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hemeOverride" Target="../theme/themeOverride3.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hemeOverride" Target="../theme/themeOverride4.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1179403"/>
          </a:xfrm>
        </p:spPr>
        <p:txBody>
          <a:bodyPr/>
          <a:lstStyle/>
          <a:p>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Zaalhockey 2023-2024</a:t>
            </a:r>
          </a:p>
        </p:txBody>
      </p:sp>
      <p:sp>
        <p:nvSpPr>
          <p:cNvPr id="3" name="Ondertitel 2"/>
          <p:cNvSpPr>
            <a:spLocks noGrp="1"/>
          </p:cNvSpPr>
          <p:nvPr>
            <p:ph type="subTitle" idx="1"/>
          </p:nvPr>
        </p:nvSpPr>
        <p:spPr>
          <a:xfrm>
            <a:off x="1524000" y="2750699"/>
            <a:ext cx="9144000" cy="3665867"/>
          </a:xfrm>
        </p:spPr>
        <p:txBody>
          <a:bodyPr>
            <a:normAutofit/>
          </a:bodyPr>
          <a:lstStyle/>
          <a:p>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Spelregelpresentatie @ HMHC Saxenburg</a:t>
            </a:r>
          </a:p>
          <a:p>
            <a:endParaRPr lang="nl-NL"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endParaRPr lang="nl-NL"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endParaRPr lang="nl-NL"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endParaRPr lang="nl-NL"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endParaRPr lang="nl-NL"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endParaRPr lang="nl-NL"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nl-NL" sz="1400" dirty="0">
                <a:solidFill>
                  <a:schemeClr val="bg1"/>
                </a:solidFill>
                <a:latin typeface="Verdana" panose="020B0604030504040204" pitchFamily="34" charset="0"/>
                <a:ea typeface="Verdana" panose="020B0604030504040204" pitchFamily="34" charset="0"/>
                <a:cs typeface="Verdana" panose="020B0604030504040204" pitchFamily="34" charset="0"/>
              </a:rPr>
              <a:t>06 December 2023</a:t>
            </a:r>
          </a:p>
        </p:txBody>
      </p:sp>
    </p:spTree>
    <p:extLst>
      <p:ext uri="{BB962C8B-B14F-4D97-AF65-F5344CB8AC3E}">
        <p14:creationId xmlns:p14="http://schemas.microsoft.com/office/powerpoint/2010/main" val="8283062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Titel 1"/>
          <p:cNvSpPr>
            <a:spLocks noGrp="1"/>
          </p:cNvSpPr>
          <p:nvPr>
            <p:ph type="title"/>
          </p:nvPr>
        </p:nvSpPr>
        <p:spPr>
          <a:xfrm>
            <a:off x="838200" y="832919"/>
            <a:ext cx="10515600" cy="857769"/>
          </a:xfrm>
        </p:spPr>
        <p:txBody>
          <a:bodyPr>
            <a:normAutofit/>
          </a:bodyPr>
          <a:lstStyle/>
          <a:p>
            <a:r>
              <a:rPr lang="nl-NL" sz="3600" b="1" dirty="0">
                <a:latin typeface="Verdana" panose="020B0604030504040204" pitchFamily="34" charset="0"/>
                <a:ea typeface="Verdana" panose="020B0604030504040204" pitchFamily="34" charset="0"/>
                <a:cs typeface="Verdana" panose="020B0604030504040204" pitchFamily="34" charset="0"/>
              </a:rPr>
              <a:t>Nieuw seizoen ‘23 – ‘24</a:t>
            </a:r>
          </a:p>
        </p:txBody>
      </p:sp>
      <p:sp>
        <p:nvSpPr>
          <p:cNvPr id="9" name="Tekstvak 8">
            <a:extLst>
              <a:ext uri="{FF2B5EF4-FFF2-40B4-BE49-F238E27FC236}">
                <a16:creationId xmlns:a16="http://schemas.microsoft.com/office/drawing/2014/main" id="{231061DC-467E-ED40-9F50-4B7810F70439}"/>
              </a:ext>
            </a:extLst>
          </p:cNvPr>
          <p:cNvSpPr txBox="1"/>
          <p:nvPr/>
        </p:nvSpPr>
        <p:spPr>
          <a:xfrm>
            <a:off x="838200" y="1790123"/>
            <a:ext cx="10823448" cy="4001095"/>
          </a:xfrm>
          <a:prstGeom prst="rect">
            <a:avLst/>
          </a:prstGeom>
          <a:noFill/>
        </p:spPr>
        <p:txBody>
          <a:bodyPr wrap="square" rtlCol="0">
            <a:spAutoFit/>
          </a:bodyPr>
          <a:lstStyle/>
          <a:p>
            <a:pPr marL="285750" indent="-285750">
              <a:buFont typeface="Arial" panose="020B0604020202020204" pitchFamily="34" charset="0"/>
              <a:buChar char="•"/>
            </a:pPr>
            <a:r>
              <a:rPr lang="nl-NL" sz="2000" dirty="0">
                <a:solidFill>
                  <a:srgbClr val="0070C0"/>
                </a:solidFill>
                <a:latin typeface="Verdana" panose="020B0604030504040204" pitchFamily="34" charset="0"/>
                <a:ea typeface="Verdana" panose="020B0604030504040204" pitchFamily="34" charset="0"/>
                <a:cs typeface="Verdana" panose="020B0604030504040204" pitchFamily="34" charset="0"/>
              </a:rPr>
              <a:t>Verplicht gebruiken van de beschermde pass bij opsluiting (I)</a:t>
            </a:r>
          </a:p>
          <a:p>
            <a:endParaRPr lang="nl-NL" dirty="0">
              <a:latin typeface="Verdana" panose="020B0604030504040204" pitchFamily="34" charset="0"/>
              <a:ea typeface="Verdana" panose="020B0604030504040204" pitchFamily="34" charset="0"/>
              <a:cs typeface="Verdana" panose="020B0604030504040204" pitchFamily="34" charset="0"/>
            </a:endParaRPr>
          </a:p>
          <a:p>
            <a:pPr marL="742950" lvl="1" indent="-285750">
              <a:buFont typeface="Arial" panose="020B0604020202020204" pitchFamily="34" charset="0"/>
              <a:buChar char="•"/>
            </a:pPr>
            <a:r>
              <a:rPr lang="nl-NL" dirty="0">
                <a:latin typeface="Verdana" panose="020B0604030504040204" pitchFamily="34" charset="0"/>
                <a:ea typeface="Verdana" panose="020B0604030504040204" pitchFamily="34" charset="0"/>
                <a:cs typeface="Verdana" panose="020B0604030504040204" pitchFamily="34" charset="0"/>
              </a:rPr>
              <a:t>Speler in balbezit mag niet opgesloten worden in de hoek of aan de balk</a:t>
            </a:r>
          </a:p>
          <a:p>
            <a:pPr marL="742950" lvl="1" indent="-285750">
              <a:buFont typeface="Arial" panose="020B0604020202020204" pitchFamily="34" charset="0"/>
              <a:buChar char="•"/>
            </a:pPr>
            <a:endParaRPr lang="nl-NL" dirty="0">
              <a:latin typeface="Verdana" panose="020B0604030504040204" pitchFamily="34" charset="0"/>
              <a:ea typeface="Verdana" panose="020B0604030504040204" pitchFamily="34" charset="0"/>
              <a:cs typeface="Verdana" panose="020B0604030504040204" pitchFamily="34" charset="0"/>
            </a:endParaRPr>
          </a:p>
          <a:p>
            <a:pPr marL="742950" lvl="1" indent="-285750">
              <a:buFont typeface="Arial" panose="020B0604020202020204" pitchFamily="34" charset="0"/>
              <a:buChar char="•"/>
            </a:pPr>
            <a:r>
              <a:rPr lang="nl-NL" dirty="0">
                <a:latin typeface="Verdana" panose="020B0604030504040204" pitchFamily="34" charset="0"/>
                <a:ea typeface="Verdana" panose="020B0604030504040204" pitchFamily="34" charset="0"/>
                <a:cs typeface="Verdana" panose="020B0604030504040204" pitchFamily="34" charset="0"/>
              </a:rPr>
              <a:t>Tegenstanders moeten een opening laten waar de bal door kan worden gespeeld</a:t>
            </a:r>
          </a:p>
          <a:p>
            <a:pPr marL="742950" lvl="1" indent="-285750">
              <a:buFont typeface="Arial" panose="020B0604020202020204" pitchFamily="34" charset="0"/>
              <a:buChar char="•"/>
            </a:pPr>
            <a:endParaRPr lang="nl-NL" dirty="0">
              <a:latin typeface="Verdana" panose="020B0604030504040204" pitchFamily="34" charset="0"/>
              <a:ea typeface="Verdana" panose="020B0604030504040204" pitchFamily="34" charset="0"/>
              <a:cs typeface="Verdana" panose="020B0604030504040204" pitchFamily="34" charset="0"/>
            </a:endParaRPr>
          </a:p>
          <a:p>
            <a:pPr marL="742950" lvl="1" indent="-285750">
              <a:buFont typeface="Arial" panose="020B0604020202020204" pitchFamily="34" charset="0"/>
              <a:buChar char="•"/>
            </a:pPr>
            <a:r>
              <a:rPr lang="nl-NL" dirty="0">
                <a:latin typeface="Verdana" panose="020B0604030504040204" pitchFamily="34" charset="0"/>
                <a:ea typeface="Verdana" panose="020B0604030504040204" pitchFamily="34" charset="0"/>
                <a:cs typeface="Verdana" panose="020B0604030504040204" pitchFamily="34" charset="0"/>
              </a:rPr>
              <a:t>Aanvaller die verdediger opsluit </a:t>
            </a:r>
            <a:r>
              <a:rPr lang="nl-NL" dirty="0">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 vrije push Verdediging</a:t>
            </a:r>
          </a:p>
          <a:p>
            <a:pPr marL="742950" lvl="1" indent="-285750">
              <a:buFont typeface="Arial" panose="020B0604020202020204" pitchFamily="34" charset="0"/>
              <a:buChar char="•"/>
            </a:pPr>
            <a:endParaRPr lang="nl-NL" dirty="0">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endParaRPr>
          </a:p>
          <a:p>
            <a:pPr marL="742950" lvl="1" indent="-285750">
              <a:buFont typeface="Arial" panose="020B0604020202020204" pitchFamily="34" charset="0"/>
              <a:buChar char="•"/>
            </a:pPr>
            <a:r>
              <a:rPr lang="nl-NL" dirty="0">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Verdediger die aanvaller opsluit in de cirkel  Strafcorner</a:t>
            </a:r>
          </a:p>
          <a:p>
            <a:pPr marL="742950" lvl="1" indent="-285750">
              <a:buFont typeface="Arial" panose="020B0604020202020204" pitchFamily="34" charset="0"/>
              <a:buChar char="•"/>
            </a:pPr>
            <a:endParaRPr lang="nl-NL" dirty="0">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endParaRPr>
          </a:p>
          <a:p>
            <a:pPr marL="742950" lvl="1" indent="-285750">
              <a:buFont typeface="Arial" panose="020B0604020202020204" pitchFamily="34" charset="0"/>
              <a:buChar char="•"/>
            </a:pPr>
            <a:r>
              <a:rPr lang="nl-NL" i="1" dirty="0">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Manage deze situaties door de spelers verbaal te begeleiden: aangeven dat ze voldoende ruimte moeten laten</a:t>
            </a:r>
          </a:p>
          <a:p>
            <a:pPr marL="742950" lvl="1" indent="-285750">
              <a:buFont typeface="Arial" panose="020B0604020202020204" pitchFamily="34" charset="0"/>
              <a:buChar char="•"/>
            </a:pPr>
            <a:endParaRPr lang="nl-NL" i="1" dirty="0">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endParaRPr>
          </a:p>
          <a:p>
            <a:pPr marL="742950" lvl="1" indent="-285750">
              <a:buFont typeface="Arial" panose="020B0604020202020204" pitchFamily="34" charset="0"/>
              <a:buChar char="•"/>
            </a:pPr>
            <a:r>
              <a:rPr lang="nl-NL" i="1" dirty="0">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Schijnruimte (spoorboom effect) is niet toegestaan!</a:t>
            </a:r>
            <a:endParaRPr lang="nl-NL" i="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366449391"/>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Titel 1"/>
          <p:cNvSpPr>
            <a:spLocks noGrp="1"/>
          </p:cNvSpPr>
          <p:nvPr>
            <p:ph type="title"/>
          </p:nvPr>
        </p:nvSpPr>
        <p:spPr>
          <a:xfrm>
            <a:off x="838200" y="832919"/>
            <a:ext cx="10515600" cy="857769"/>
          </a:xfrm>
        </p:spPr>
        <p:txBody>
          <a:bodyPr>
            <a:normAutofit/>
          </a:bodyPr>
          <a:lstStyle/>
          <a:p>
            <a:r>
              <a:rPr lang="nl-NL" sz="3600" b="1" dirty="0">
                <a:latin typeface="Verdana" panose="020B0604030504040204" pitchFamily="34" charset="0"/>
                <a:ea typeface="Verdana" panose="020B0604030504040204" pitchFamily="34" charset="0"/>
                <a:cs typeface="Verdana" panose="020B0604030504040204" pitchFamily="34" charset="0"/>
              </a:rPr>
              <a:t>Nieuw seizoen ‘23 – ‘24</a:t>
            </a:r>
          </a:p>
        </p:txBody>
      </p:sp>
      <p:sp>
        <p:nvSpPr>
          <p:cNvPr id="9" name="Tekstvak 8">
            <a:extLst>
              <a:ext uri="{FF2B5EF4-FFF2-40B4-BE49-F238E27FC236}">
                <a16:creationId xmlns:a16="http://schemas.microsoft.com/office/drawing/2014/main" id="{231061DC-467E-ED40-9F50-4B7810F70439}"/>
              </a:ext>
            </a:extLst>
          </p:cNvPr>
          <p:cNvSpPr txBox="1"/>
          <p:nvPr/>
        </p:nvSpPr>
        <p:spPr>
          <a:xfrm>
            <a:off x="838200" y="1790123"/>
            <a:ext cx="10823448" cy="5262979"/>
          </a:xfrm>
          <a:prstGeom prst="rect">
            <a:avLst/>
          </a:prstGeom>
          <a:noFill/>
        </p:spPr>
        <p:txBody>
          <a:bodyPr wrap="square" rtlCol="0">
            <a:spAutoFit/>
          </a:bodyPr>
          <a:lstStyle/>
          <a:p>
            <a:pPr marL="285750" indent="-285750">
              <a:buFont typeface="Arial" panose="020B0604020202020204" pitchFamily="34" charset="0"/>
              <a:buChar char="•"/>
            </a:pPr>
            <a:r>
              <a:rPr lang="nl-NL" sz="2000" dirty="0">
                <a:solidFill>
                  <a:srgbClr val="0070C0"/>
                </a:solidFill>
                <a:latin typeface="Verdana" panose="020B0604030504040204" pitchFamily="34" charset="0"/>
                <a:ea typeface="Verdana" panose="020B0604030504040204" pitchFamily="34" charset="0"/>
                <a:cs typeface="Verdana" panose="020B0604030504040204" pitchFamily="34" charset="0"/>
              </a:rPr>
              <a:t>Verplicht gebruiken van de beschermde pass bij opsluiting (II)</a:t>
            </a:r>
          </a:p>
          <a:p>
            <a:pPr lvl="1"/>
            <a:endParaRPr lang="nl-NL" sz="2000" dirty="0">
              <a:solidFill>
                <a:srgbClr val="0070C0"/>
              </a:solidFill>
              <a:latin typeface="Verdana" panose="020B0604030504040204" pitchFamily="34" charset="0"/>
              <a:ea typeface="Verdana" panose="020B0604030504040204" pitchFamily="34" charset="0"/>
              <a:cs typeface="Verdana" panose="020B0604030504040204" pitchFamily="34" charset="0"/>
            </a:endParaRPr>
          </a:p>
          <a:p>
            <a:pPr marL="800100" lvl="1" indent="-342900">
              <a:buFont typeface="Arial" panose="020B0604020202020204" pitchFamily="34" charset="0"/>
              <a:buChar char="•"/>
            </a:pPr>
            <a:r>
              <a:rPr lang="nl-NL" sz="2000" dirty="0">
                <a:latin typeface="Verdana" panose="020B0604030504040204" pitchFamily="34" charset="0"/>
                <a:ea typeface="Verdana" panose="020B0604030504040204" pitchFamily="34" charset="0"/>
                <a:cs typeface="Verdana" panose="020B0604030504040204" pitchFamily="34" charset="0"/>
              </a:rPr>
              <a:t>Het is een beschermde pass </a:t>
            </a:r>
            <a:r>
              <a:rPr lang="nl-NL" sz="2000" b="1" u="sng" dirty="0">
                <a:latin typeface="Verdana" panose="020B0604030504040204" pitchFamily="34" charset="0"/>
                <a:ea typeface="Verdana" panose="020B0604030504040204" pitchFamily="34" charset="0"/>
                <a:cs typeface="Verdana" panose="020B0604030504040204" pitchFamily="34" charset="0"/>
              </a:rPr>
              <a:t>na</a:t>
            </a:r>
            <a:r>
              <a:rPr lang="nl-NL" sz="2000" dirty="0">
                <a:latin typeface="Verdana" panose="020B0604030504040204" pitchFamily="34" charset="0"/>
                <a:ea typeface="Verdana" panose="020B0604030504040204" pitchFamily="34" charset="0"/>
                <a:cs typeface="Verdana" panose="020B0604030504040204" pitchFamily="34" charset="0"/>
              </a:rPr>
              <a:t> dat de </a:t>
            </a:r>
            <a:r>
              <a:rPr lang="nl-NL" sz="2000" b="1" u="sng" dirty="0">
                <a:latin typeface="Verdana" panose="020B0604030504040204" pitchFamily="34" charset="0"/>
                <a:ea typeface="Verdana" panose="020B0604030504040204" pitchFamily="34" charset="0"/>
                <a:cs typeface="Verdana" panose="020B0604030504040204" pitchFamily="34" charset="0"/>
              </a:rPr>
              <a:t>SR</a:t>
            </a:r>
            <a:r>
              <a:rPr lang="nl-NL" sz="2000" dirty="0">
                <a:latin typeface="Verdana" panose="020B0604030504040204" pitchFamily="34" charset="0"/>
                <a:ea typeface="Verdana" panose="020B0604030504040204" pitchFamily="34" charset="0"/>
                <a:cs typeface="Verdana" panose="020B0604030504040204" pitchFamily="34" charset="0"/>
              </a:rPr>
              <a:t> dit heeft aangegeven</a:t>
            </a:r>
          </a:p>
          <a:p>
            <a:pPr marL="800100" lvl="1" indent="-342900">
              <a:buFont typeface="Arial" panose="020B0604020202020204" pitchFamily="34" charset="0"/>
              <a:buChar char="•"/>
            </a:pPr>
            <a:endParaRPr lang="nl-NL" sz="2000" dirty="0">
              <a:latin typeface="Verdana" panose="020B0604030504040204" pitchFamily="34" charset="0"/>
              <a:ea typeface="Verdana" panose="020B0604030504040204" pitchFamily="34" charset="0"/>
              <a:cs typeface="Verdana" panose="020B0604030504040204" pitchFamily="34" charset="0"/>
            </a:endParaRPr>
          </a:p>
          <a:p>
            <a:pPr marL="800100" lvl="1" indent="-342900">
              <a:buFont typeface="Arial" panose="020B0604020202020204" pitchFamily="34" charset="0"/>
              <a:buChar char="•"/>
            </a:pPr>
            <a:r>
              <a:rPr lang="nl-NL" sz="2000" dirty="0">
                <a:latin typeface="Verdana" panose="020B0604030504040204" pitchFamily="34" charset="0"/>
                <a:ea typeface="Verdana" panose="020B0604030504040204" pitchFamily="34" charset="0"/>
                <a:cs typeface="Verdana" panose="020B0604030504040204" pitchFamily="34" charset="0"/>
              </a:rPr>
              <a:t>De opening </a:t>
            </a:r>
            <a:r>
              <a:rPr lang="nl-NL" sz="2000" b="1" u="sng" dirty="0">
                <a:latin typeface="Verdana" panose="020B0604030504040204" pitchFamily="34" charset="0"/>
                <a:ea typeface="Verdana" panose="020B0604030504040204" pitchFamily="34" charset="0"/>
                <a:cs typeface="Verdana" panose="020B0604030504040204" pitchFamily="34" charset="0"/>
              </a:rPr>
              <a:t>moet</a:t>
            </a:r>
            <a:r>
              <a:rPr lang="nl-NL" sz="2000" dirty="0">
                <a:latin typeface="Verdana" panose="020B0604030504040204" pitchFamily="34" charset="0"/>
                <a:ea typeface="Verdana" panose="020B0604030504040204" pitchFamily="34" charset="0"/>
                <a:cs typeface="Verdana" panose="020B0604030504040204" pitchFamily="34" charset="0"/>
              </a:rPr>
              <a:t> ook daadwerkelijk worden gebruikt</a:t>
            </a:r>
          </a:p>
          <a:p>
            <a:pPr marL="800100" lvl="1" indent="-342900">
              <a:buFont typeface="Arial" panose="020B0604020202020204" pitchFamily="34" charset="0"/>
              <a:buChar char="•"/>
            </a:pPr>
            <a:endParaRPr lang="nl-NL" sz="2000" dirty="0">
              <a:latin typeface="Verdana" panose="020B0604030504040204" pitchFamily="34" charset="0"/>
              <a:ea typeface="Verdana" panose="020B0604030504040204" pitchFamily="34" charset="0"/>
              <a:cs typeface="Verdana" panose="020B0604030504040204" pitchFamily="34" charset="0"/>
            </a:endParaRPr>
          </a:p>
          <a:p>
            <a:pPr marL="800100" lvl="1" indent="-342900">
              <a:buFont typeface="Arial" panose="020B0604020202020204" pitchFamily="34" charset="0"/>
              <a:buChar char="•"/>
            </a:pPr>
            <a:r>
              <a:rPr lang="nl-NL" sz="2000" dirty="0">
                <a:latin typeface="Verdana" panose="020B0604030504040204" pitchFamily="34" charset="0"/>
                <a:ea typeface="Verdana" panose="020B0604030504040204" pitchFamily="34" charset="0"/>
                <a:cs typeface="Verdana" panose="020B0604030504040204" pitchFamily="34" charset="0"/>
              </a:rPr>
              <a:t>De 1</a:t>
            </a:r>
            <a:r>
              <a:rPr lang="nl-NL" sz="2000" baseline="30000" dirty="0">
                <a:latin typeface="Verdana" panose="020B0604030504040204" pitchFamily="34" charset="0"/>
                <a:ea typeface="Verdana" panose="020B0604030504040204" pitchFamily="34" charset="0"/>
                <a:cs typeface="Verdana" panose="020B0604030504040204" pitchFamily="34" charset="0"/>
              </a:rPr>
              <a:t>e</a:t>
            </a:r>
            <a:r>
              <a:rPr lang="nl-NL" sz="2000" dirty="0">
                <a:latin typeface="Verdana" panose="020B0604030504040204" pitchFamily="34" charset="0"/>
                <a:ea typeface="Verdana" panose="020B0604030504040204" pitchFamily="34" charset="0"/>
                <a:cs typeface="Verdana" panose="020B0604030504040204" pitchFamily="34" charset="0"/>
              </a:rPr>
              <a:t> pass door deze opening is een beschermde pass</a:t>
            </a:r>
          </a:p>
          <a:p>
            <a:pPr marL="800100" lvl="1" indent="-342900">
              <a:buFont typeface="Arial" panose="020B0604020202020204" pitchFamily="34" charset="0"/>
              <a:buChar char="•"/>
            </a:pPr>
            <a:endParaRPr lang="nl-NL" sz="2000" dirty="0">
              <a:latin typeface="Verdana" panose="020B0604030504040204" pitchFamily="34" charset="0"/>
              <a:ea typeface="Verdana" panose="020B0604030504040204" pitchFamily="34" charset="0"/>
              <a:cs typeface="Verdana" panose="020B0604030504040204" pitchFamily="34" charset="0"/>
            </a:endParaRPr>
          </a:p>
          <a:p>
            <a:pPr marL="800100" lvl="1" indent="-342900">
              <a:buFont typeface="Arial" panose="020B0604020202020204" pitchFamily="34" charset="0"/>
              <a:buChar char="•"/>
            </a:pPr>
            <a:r>
              <a:rPr lang="nl-NL" sz="2000" dirty="0">
                <a:latin typeface="Verdana" panose="020B0604030504040204" pitchFamily="34" charset="0"/>
                <a:ea typeface="Verdana" panose="020B0604030504040204" pitchFamily="34" charset="0"/>
                <a:cs typeface="Verdana" panose="020B0604030504040204" pitchFamily="34" charset="0"/>
              </a:rPr>
              <a:t>Tegenstander mag deze pass/bal niet onderscheppen</a:t>
            </a:r>
          </a:p>
          <a:p>
            <a:pPr marL="800100" lvl="1" indent="-342900">
              <a:buFont typeface="Arial" panose="020B0604020202020204" pitchFamily="34" charset="0"/>
              <a:buChar char="•"/>
            </a:pPr>
            <a:endParaRPr lang="nl-NL" sz="2000" dirty="0">
              <a:latin typeface="Verdana" panose="020B0604030504040204" pitchFamily="34" charset="0"/>
              <a:ea typeface="Verdana" panose="020B0604030504040204" pitchFamily="34" charset="0"/>
              <a:cs typeface="Verdana" panose="020B0604030504040204" pitchFamily="34" charset="0"/>
            </a:endParaRPr>
          </a:p>
          <a:p>
            <a:pPr marL="800100" lvl="1" indent="-342900">
              <a:buFont typeface="Arial" panose="020B0604020202020204" pitchFamily="34" charset="0"/>
              <a:buChar char="•"/>
            </a:pPr>
            <a:r>
              <a:rPr lang="nl-NL" sz="2000" dirty="0">
                <a:latin typeface="Verdana" panose="020B0604030504040204" pitchFamily="34" charset="0"/>
                <a:ea typeface="Verdana" panose="020B0604030504040204" pitchFamily="34" charset="0"/>
                <a:cs typeface="Verdana" panose="020B0604030504040204" pitchFamily="34" charset="0"/>
              </a:rPr>
              <a:t>Na de eerste pass vervolgt het spel zich in vrij spel</a:t>
            </a:r>
          </a:p>
          <a:p>
            <a:pPr marL="800100" lvl="1" indent="-342900">
              <a:buFont typeface="Arial" panose="020B0604020202020204" pitchFamily="34" charset="0"/>
              <a:buChar char="•"/>
            </a:pPr>
            <a:endParaRPr lang="nl-NL" sz="2000" dirty="0">
              <a:solidFill>
                <a:srgbClr val="0070C0"/>
              </a:solidFill>
              <a:latin typeface="Verdana" panose="020B0604030504040204" pitchFamily="34" charset="0"/>
              <a:ea typeface="Verdana" panose="020B0604030504040204" pitchFamily="34" charset="0"/>
              <a:cs typeface="Verdana" panose="020B0604030504040204" pitchFamily="34" charset="0"/>
            </a:endParaRPr>
          </a:p>
          <a:p>
            <a:pPr marL="800100" lvl="1" indent="-342900">
              <a:buFont typeface="Arial" panose="020B0604020202020204" pitchFamily="34" charset="0"/>
              <a:buChar char="•"/>
            </a:pPr>
            <a:r>
              <a:rPr lang="nl-NL" sz="2000" i="1" dirty="0">
                <a:latin typeface="Verdana" panose="020B0604030504040204" pitchFamily="34" charset="0"/>
                <a:ea typeface="Verdana" panose="020B0604030504040204" pitchFamily="34" charset="0"/>
                <a:cs typeface="Verdana" panose="020B0604030504040204" pitchFamily="34" charset="0"/>
              </a:rPr>
              <a:t>Ook hier: heel belangrijk om dit als SR actief en verbaal te begeleiden: aangeven waar de ruimte ligt</a:t>
            </a:r>
          </a:p>
          <a:p>
            <a:pPr marL="800100" lvl="1" indent="-342900">
              <a:buFont typeface="Arial" panose="020B0604020202020204" pitchFamily="34" charset="0"/>
              <a:buChar char="•"/>
            </a:pPr>
            <a:endParaRPr lang="nl-NL" sz="2000" dirty="0">
              <a:latin typeface="Verdana" panose="020B0604030504040204" pitchFamily="34" charset="0"/>
              <a:ea typeface="Verdana" panose="020B0604030504040204" pitchFamily="34" charset="0"/>
              <a:cs typeface="Verdana" panose="020B0604030504040204" pitchFamily="34" charset="0"/>
            </a:endParaRPr>
          </a:p>
          <a:p>
            <a:endParaRPr lang="nl-NL" dirty="0">
              <a:latin typeface="Verdana" panose="020B0604030504040204" pitchFamily="34" charset="0"/>
              <a:ea typeface="Verdana" panose="020B0604030504040204" pitchFamily="34" charset="0"/>
              <a:cs typeface="Verdana" panose="020B0604030504040204" pitchFamily="34" charset="0"/>
            </a:endParaRPr>
          </a:p>
          <a:p>
            <a:endParaRPr lang="nl-NL"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330629895"/>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r>
              <a:rPr lang="nl-NL" dirty="0">
                <a:latin typeface="Verdana" panose="020B0604030504040204" pitchFamily="34" charset="0"/>
                <a:ea typeface="Verdana" panose="020B0604030504040204" pitchFamily="34" charset="0"/>
                <a:cs typeface="Verdana" panose="020B0604030504040204" pitchFamily="34" charset="0"/>
              </a:rPr>
              <a:t>Precies zoals op het veld, dus… </a:t>
            </a:r>
          </a:p>
          <a:p>
            <a:r>
              <a:rPr lang="nl-NL" dirty="0">
                <a:latin typeface="Verdana" panose="020B0604030504040204" pitchFamily="34" charset="0"/>
                <a:ea typeface="Verdana" panose="020B0604030504040204" pitchFamily="34" charset="0"/>
                <a:cs typeface="Verdana" panose="020B0604030504040204" pitchFamily="34" charset="0"/>
              </a:rPr>
              <a:t>Per ongeluk = lange corner; opzet = … </a:t>
            </a:r>
          </a:p>
          <a:p>
            <a:r>
              <a:rPr lang="nl-NL" dirty="0">
                <a:latin typeface="Verdana" panose="020B0604030504040204" pitchFamily="34" charset="0"/>
                <a:ea typeface="Verdana" panose="020B0604030504040204" pitchFamily="34" charset="0"/>
                <a:cs typeface="Verdana" panose="020B0604030504040204" pitchFamily="34" charset="0"/>
              </a:rPr>
              <a:t>Loodlijnprincipe </a:t>
            </a:r>
          </a:p>
          <a:p>
            <a:r>
              <a:rPr lang="nl-NL" dirty="0">
                <a:latin typeface="Verdana" panose="020B0604030504040204" pitchFamily="34" charset="0"/>
                <a:ea typeface="Verdana" panose="020B0604030504040204" pitchFamily="34" charset="0"/>
                <a:cs typeface="Verdana" panose="020B0604030504040204" pitchFamily="34" charset="0"/>
              </a:rPr>
              <a:t>Bepalingen uitvoering gelijk aan het vrije slag</a:t>
            </a:r>
          </a:p>
          <a:p>
            <a:r>
              <a:rPr lang="nl-NL" dirty="0">
                <a:latin typeface="Verdana" panose="020B0604030504040204" pitchFamily="34" charset="0"/>
                <a:ea typeface="Verdana" panose="020B0604030504040204" pitchFamily="34" charset="0"/>
                <a:cs typeface="Verdana" panose="020B0604030504040204" pitchFamily="34" charset="0"/>
              </a:rPr>
              <a:t>Gebaar</a:t>
            </a:r>
          </a:p>
        </p:txBody>
      </p:sp>
      <p:sp>
        <p:nvSpPr>
          <p:cNvPr id="4" name="Titel 1"/>
          <p:cNvSpPr>
            <a:spLocks noGrp="1"/>
          </p:cNvSpPr>
          <p:nvPr>
            <p:ph type="title"/>
          </p:nvPr>
        </p:nvSpPr>
        <p:spPr>
          <a:xfrm>
            <a:off x="838200" y="832919"/>
            <a:ext cx="10515600" cy="857769"/>
          </a:xfrm>
        </p:spPr>
        <p:txBody>
          <a:bodyPr>
            <a:normAutofit/>
          </a:bodyPr>
          <a:lstStyle/>
          <a:p>
            <a:r>
              <a:rPr lang="nl-NL" sz="3600" b="1">
                <a:latin typeface="Verdana" panose="020B0604030504040204" pitchFamily="34" charset="0"/>
                <a:ea typeface="Verdana" panose="020B0604030504040204" pitchFamily="34" charset="0"/>
                <a:cs typeface="Verdana" panose="020B0604030504040204" pitchFamily="34" charset="0"/>
              </a:rPr>
              <a:t>Lange corner</a:t>
            </a:r>
          </a:p>
        </p:txBody>
      </p:sp>
    </p:spTree>
    <p:extLst>
      <p:ext uri="{BB962C8B-B14F-4D97-AF65-F5344CB8AC3E}">
        <p14:creationId xmlns:p14="http://schemas.microsoft.com/office/powerpoint/2010/main" val="12871781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normAutofit/>
          </a:bodyPr>
          <a:lstStyle/>
          <a:p>
            <a:endParaRPr lang="nl-NL" dirty="0">
              <a:latin typeface="Verdana" panose="020B0604030504040204" pitchFamily="34" charset="0"/>
              <a:ea typeface="Verdana" panose="020B0604030504040204" pitchFamily="34" charset="0"/>
              <a:cs typeface="Verdana" panose="020B0604030504040204" pitchFamily="34" charset="0"/>
            </a:endParaRPr>
          </a:p>
          <a:p>
            <a:r>
              <a:rPr lang="nl-NL" dirty="0">
                <a:latin typeface="Verdana" panose="020B0604030504040204" pitchFamily="34" charset="0"/>
                <a:ea typeface="Verdana" panose="020B0604030504040204" pitchFamily="34" charset="0"/>
                <a:cs typeface="Verdana" panose="020B0604030504040204" pitchFamily="34" charset="0"/>
              </a:rPr>
              <a:t>Grote schuifbeweging (inzet vanaf meer dan 50 cm van de bal)</a:t>
            </a:r>
          </a:p>
          <a:p>
            <a:pPr lvl="1"/>
            <a:r>
              <a:rPr lang="nl-NL" dirty="0">
                <a:latin typeface="Verdana" panose="020B0604030504040204" pitchFamily="34" charset="0"/>
                <a:ea typeface="Verdana" panose="020B0604030504040204" pitchFamily="34" charset="0"/>
                <a:cs typeface="Verdana" panose="020B0604030504040204" pitchFamily="34" charset="0"/>
              </a:rPr>
              <a:t>(een flats = een schuifslag = een slag)</a:t>
            </a:r>
          </a:p>
          <a:p>
            <a:pPr marL="0" indent="0">
              <a:buNone/>
            </a:pPr>
            <a:r>
              <a:rPr lang="nl-NL" dirty="0">
                <a:latin typeface="Verdana" panose="020B0604030504040204" pitchFamily="34" charset="0"/>
                <a:ea typeface="Verdana" panose="020B0604030504040204" pitchFamily="34" charset="0"/>
                <a:cs typeface="Verdana" panose="020B0604030504040204" pitchFamily="34" charset="0"/>
              </a:rPr>
              <a:t>	</a:t>
            </a:r>
          </a:p>
          <a:p>
            <a:pPr marL="0" indent="0">
              <a:buNone/>
            </a:pPr>
            <a:r>
              <a:rPr lang="nl-NL" i="1" dirty="0">
                <a:latin typeface="Verdana" panose="020B0604030504040204" pitchFamily="34" charset="0"/>
                <a:ea typeface="Verdana" panose="020B0604030504040204" pitchFamily="34" charset="0"/>
                <a:cs typeface="Verdana" panose="020B0604030504040204" pitchFamily="34" charset="0"/>
              </a:rPr>
              <a:t>OF</a:t>
            </a:r>
          </a:p>
          <a:p>
            <a:pPr marL="0" indent="0">
              <a:buNone/>
            </a:pPr>
            <a:endParaRPr lang="nl-NL" dirty="0">
              <a:latin typeface="Verdana" panose="020B0604030504040204" pitchFamily="34" charset="0"/>
              <a:ea typeface="Verdana" panose="020B0604030504040204" pitchFamily="34" charset="0"/>
              <a:cs typeface="Verdana" panose="020B0604030504040204" pitchFamily="34" charset="0"/>
            </a:endParaRPr>
          </a:p>
          <a:p>
            <a:r>
              <a:rPr lang="nl-NL" dirty="0">
                <a:latin typeface="Verdana" panose="020B0604030504040204" pitchFamily="34" charset="0"/>
                <a:ea typeface="Verdana" panose="020B0604030504040204" pitchFamily="34" charset="0"/>
                <a:cs typeface="Verdana" panose="020B0604030504040204" pitchFamily="34" charset="0"/>
              </a:rPr>
              <a:t>Zwaaibeweging naar de bal</a:t>
            </a:r>
          </a:p>
          <a:p>
            <a:pPr marL="0" indent="0">
              <a:buNone/>
            </a:pPr>
            <a:endParaRPr lang="nl-NL" dirty="0">
              <a:latin typeface="Verdana" panose="020B0604030504040204" pitchFamily="34" charset="0"/>
              <a:ea typeface="Verdana" panose="020B0604030504040204" pitchFamily="34" charset="0"/>
              <a:cs typeface="Verdana" panose="020B0604030504040204" pitchFamily="34" charset="0"/>
            </a:endParaRPr>
          </a:p>
        </p:txBody>
      </p:sp>
      <p:sp>
        <p:nvSpPr>
          <p:cNvPr id="4" name="Titel 1"/>
          <p:cNvSpPr>
            <a:spLocks noGrp="1"/>
          </p:cNvSpPr>
          <p:nvPr>
            <p:ph type="title"/>
          </p:nvPr>
        </p:nvSpPr>
        <p:spPr>
          <a:xfrm>
            <a:off x="838200" y="832919"/>
            <a:ext cx="10515600" cy="857769"/>
          </a:xfrm>
        </p:spPr>
        <p:txBody>
          <a:bodyPr>
            <a:normAutofit/>
          </a:bodyPr>
          <a:lstStyle/>
          <a:p>
            <a:r>
              <a:rPr lang="nl-NL" sz="3600" b="1">
                <a:latin typeface="Verdana" panose="020B0604030504040204" pitchFamily="34" charset="0"/>
                <a:ea typeface="Verdana" panose="020B0604030504040204" pitchFamily="34" charset="0"/>
                <a:cs typeface="Verdana" panose="020B0604030504040204" pitchFamily="34" charset="0"/>
              </a:rPr>
              <a:t>Wat is slaan?</a:t>
            </a:r>
          </a:p>
        </p:txBody>
      </p:sp>
    </p:spTree>
    <p:extLst>
      <p:ext uri="{BB962C8B-B14F-4D97-AF65-F5344CB8AC3E}">
        <p14:creationId xmlns:p14="http://schemas.microsoft.com/office/powerpoint/2010/main" val="32294223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838200" y="1825625"/>
            <a:ext cx="10515600" cy="4351338"/>
          </a:xfrm>
        </p:spPr>
        <p:txBody>
          <a:bodyPr vert="horz" lIns="91440" tIns="45720" rIns="91440" bIns="45720" rtlCol="0" anchor="t">
            <a:normAutofit/>
          </a:bodyPr>
          <a:lstStyle/>
          <a:p>
            <a:r>
              <a:rPr lang="nl-NL" dirty="0">
                <a:latin typeface="Verdana" panose="020B0604030504040204" pitchFamily="34" charset="0"/>
                <a:ea typeface="Verdana" panose="020B0604030504040204" pitchFamily="34" charset="0"/>
                <a:cs typeface="Verdana" panose="020B0604030504040204" pitchFamily="34" charset="0"/>
              </a:rPr>
              <a:t>Languit </a:t>
            </a:r>
          </a:p>
          <a:p>
            <a:r>
              <a:rPr lang="nl-NL" dirty="0">
                <a:latin typeface="Verdana" panose="020B0604030504040204" pitchFamily="34" charset="0"/>
                <a:ea typeface="Verdana" panose="020B0604030504040204" pitchFamily="34" charset="0"/>
                <a:cs typeface="Verdana" panose="020B0604030504040204" pitchFamily="34" charset="0"/>
              </a:rPr>
              <a:t>Drie steunpunten op de grond</a:t>
            </a:r>
          </a:p>
          <a:p>
            <a:endParaRPr lang="nl-NL" dirty="0">
              <a:latin typeface="Verdana" panose="020B0604030504040204" pitchFamily="34" charset="0"/>
              <a:ea typeface="Verdana" panose="020B0604030504040204" pitchFamily="34" charset="0"/>
              <a:cs typeface="Verdana" panose="020B0604030504040204" pitchFamily="34" charset="0"/>
            </a:endParaRPr>
          </a:p>
          <a:p>
            <a:r>
              <a:rPr lang="nl-NL" dirty="0">
                <a:latin typeface="Verdana" panose="020B0604030504040204" pitchFamily="34" charset="0"/>
                <a:ea typeface="Verdana" panose="020B0604030504040204" pitchFamily="34" charset="0"/>
                <a:cs typeface="Verdana" panose="020B0604030504040204" pitchFamily="34" charset="0"/>
              </a:rPr>
              <a:t>Wat wel mag: </a:t>
            </a:r>
          </a:p>
          <a:p>
            <a:pPr lvl="1"/>
            <a:r>
              <a:rPr lang="nl-NL" sz="2800" dirty="0">
                <a:latin typeface="Verdana" panose="020B0604030504040204" pitchFamily="34" charset="0"/>
                <a:ea typeface="Verdana" panose="020B0604030504040204" pitchFamily="34" charset="0"/>
                <a:cs typeface="Verdana" panose="020B0604030504040204" pitchFamily="34" charset="0"/>
              </a:rPr>
              <a:t>stick horizontaal op de grond leggen met beide handen vasthouden</a:t>
            </a:r>
          </a:p>
          <a:p>
            <a:pPr lvl="1"/>
            <a:r>
              <a:rPr lang="nl-NL" sz="2800" dirty="0">
                <a:latin typeface="Verdana" panose="020B0604030504040204" pitchFamily="34" charset="0"/>
                <a:ea typeface="Verdana" panose="020B0604030504040204" pitchFamily="34" charset="0"/>
                <a:cs typeface="Verdana" panose="020B0604030504040204" pitchFamily="34" charset="0"/>
              </a:rPr>
              <a:t>eerst vallen, dan liggen</a:t>
            </a:r>
          </a:p>
          <a:p>
            <a:pPr lvl="1"/>
            <a:r>
              <a:rPr lang="nl-NL" sz="2800" dirty="0">
                <a:latin typeface="Verdana" panose="020B0604030504040204" pitchFamily="34" charset="0"/>
                <a:ea typeface="Verdana" panose="020B0604030504040204" pitchFamily="34" charset="0"/>
                <a:cs typeface="Verdana" panose="020B0604030504040204" pitchFamily="34" charset="0"/>
              </a:rPr>
              <a:t>liggend spelende keeper (bal + keeper binnen cirkel)</a:t>
            </a:r>
          </a:p>
          <a:p>
            <a:pPr lvl="1"/>
            <a:endParaRPr lang="nl-NL" sz="2800" dirty="0">
              <a:latin typeface="Verdana" panose="020B0604030504040204" pitchFamily="34" charset="0"/>
              <a:ea typeface="Verdana" panose="020B0604030504040204" pitchFamily="34" charset="0"/>
              <a:cs typeface="Verdana" panose="020B0604030504040204" pitchFamily="34" charset="0"/>
            </a:endParaRPr>
          </a:p>
        </p:txBody>
      </p:sp>
      <p:sp>
        <p:nvSpPr>
          <p:cNvPr id="4" name="Titel 1"/>
          <p:cNvSpPr>
            <a:spLocks noGrp="1"/>
          </p:cNvSpPr>
          <p:nvPr>
            <p:ph type="title"/>
          </p:nvPr>
        </p:nvSpPr>
        <p:spPr>
          <a:xfrm>
            <a:off x="838200" y="832919"/>
            <a:ext cx="10515600" cy="857769"/>
          </a:xfrm>
        </p:spPr>
        <p:txBody>
          <a:bodyPr>
            <a:normAutofit/>
          </a:bodyPr>
          <a:lstStyle/>
          <a:p>
            <a:r>
              <a:rPr lang="nl-NL" sz="3600" b="1">
                <a:latin typeface="Verdana" panose="020B0604030504040204" pitchFamily="34" charset="0"/>
                <a:ea typeface="Verdana" panose="020B0604030504040204" pitchFamily="34" charset="0"/>
                <a:cs typeface="Verdana" panose="020B0604030504040204" pitchFamily="34" charset="0"/>
              </a:rPr>
              <a:t>Wat is liggend spelen?</a:t>
            </a:r>
          </a:p>
        </p:txBody>
      </p:sp>
    </p:spTree>
    <p:extLst>
      <p:ext uri="{BB962C8B-B14F-4D97-AF65-F5344CB8AC3E}">
        <p14:creationId xmlns:p14="http://schemas.microsoft.com/office/powerpoint/2010/main" val="37652411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838200" y="1825624"/>
            <a:ext cx="10515600" cy="4942821"/>
          </a:xfrm>
        </p:spPr>
        <p:txBody>
          <a:bodyPr vert="horz" lIns="91440" tIns="45720" rIns="91440" bIns="45720" rtlCol="0" anchor="t">
            <a:normAutofit fontScale="47500" lnSpcReduction="20000"/>
          </a:bodyPr>
          <a:lstStyle/>
          <a:p>
            <a:r>
              <a:rPr lang="nl-NL" sz="5100" u="sng" dirty="0">
                <a:latin typeface="Verdana" panose="020B0604030504040204" pitchFamily="34" charset="0"/>
                <a:ea typeface="Verdana" panose="020B0604030504040204" pitchFamily="34" charset="0"/>
                <a:cs typeface="Verdana" panose="020B0604030504040204" pitchFamily="34" charset="0"/>
              </a:rPr>
              <a:t>Fluiten</a:t>
            </a:r>
            <a:r>
              <a:rPr lang="nl-NL" sz="5100" dirty="0">
                <a:latin typeface="Verdana" panose="020B0604030504040204" pitchFamily="34" charset="0"/>
                <a:ea typeface="Verdana" panose="020B0604030504040204" pitchFamily="34" charset="0"/>
                <a:cs typeface="Verdana" panose="020B0604030504040204" pitchFamily="34" charset="0"/>
              </a:rPr>
              <a:t>: </a:t>
            </a:r>
          </a:p>
          <a:p>
            <a:endParaRPr lang="nl-NL" dirty="0">
              <a:latin typeface="Verdana" panose="020B0604030504040204" pitchFamily="34" charset="0"/>
              <a:ea typeface="Verdana" panose="020B0604030504040204" pitchFamily="34" charset="0"/>
              <a:cs typeface="Verdana" panose="020B0604030504040204" pitchFamily="34" charset="0"/>
            </a:endParaRPr>
          </a:p>
          <a:p>
            <a:pPr lvl="1"/>
            <a:r>
              <a:rPr lang="nl-NL" sz="5100" dirty="0">
                <a:latin typeface="Verdana" panose="020B0604030504040204" pitchFamily="34" charset="0"/>
                <a:ea typeface="Verdana" panose="020B0604030504040204" pitchFamily="34" charset="0"/>
                <a:cs typeface="Verdana" panose="020B0604030504040204" pitchFamily="34" charset="0"/>
              </a:rPr>
              <a:t>hinder tegenstander</a:t>
            </a:r>
          </a:p>
          <a:p>
            <a:pPr lvl="1">
              <a:lnSpc>
                <a:spcPct val="120000"/>
              </a:lnSpc>
              <a:spcBef>
                <a:spcPts val="0"/>
              </a:spcBef>
            </a:pPr>
            <a:r>
              <a:rPr lang="nl-NL" sz="5100" dirty="0">
                <a:latin typeface="Verdana" panose="020B0604030504040204" pitchFamily="34" charset="0"/>
                <a:ea typeface="Verdana" panose="020B0604030504040204" pitchFamily="34" charset="0"/>
                <a:cs typeface="Verdana" panose="020B0604030504040204" pitchFamily="34" charset="0"/>
              </a:rPr>
              <a:t>pass &gt;= 10 cm</a:t>
            </a:r>
          </a:p>
          <a:p>
            <a:pPr lvl="1">
              <a:lnSpc>
                <a:spcPct val="120000"/>
              </a:lnSpc>
              <a:spcBef>
                <a:spcPts val="0"/>
              </a:spcBef>
            </a:pPr>
            <a:r>
              <a:rPr lang="nl-NL" sz="5100" dirty="0">
                <a:latin typeface="Verdana" panose="020B0604030504040204" pitchFamily="34" charset="0"/>
                <a:ea typeface="Verdana" panose="020B0604030504040204" pitchFamily="34" charset="0"/>
                <a:cs typeface="Verdana" panose="020B0604030504040204" pitchFamily="34" charset="0"/>
              </a:rPr>
              <a:t>geen voordeel </a:t>
            </a:r>
          </a:p>
          <a:p>
            <a:endParaRPr lang="nl-NL" dirty="0">
              <a:latin typeface="Verdana" panose="020B0604030504040204" pitchFamily="34" charset="0"/>
              <a:ea typeface="Verdana" panose="020B0604030504040204" pitchFamily="34" charset="0"/>
              <a:cs typeface="Verdana" panose="020B0604030504040204" pitchFamily="34" charset="0"/>
            </a:endParaRPr>
          </a:p>
          <a:p>
            <a:r>
              <a:rPr lang="nl-NL" sz="5100" u="sng" dirty="0">
                <a:latin typeface="Verdana" panose="020B0604030504040204" pitchFamily="34" charset="0"/>
                <a:ea typeface="Verdana" panose="020B0604030504040204" pitchFamily="34" charset="0"/>
                <a:cs typeface="Verdana" panose="020B0604030504040204" pitchFamily="34" charset="0"/>
              </a:rPr>
              <a:t>Niet fluiten</a:t>
            </a:r>
            <a:r>
              <a:rPr lang="nl-NL" sz="5100" dirty="0">
                <a:latin typeface="Verdana" panose="020B0604030504040204" pitchFamily="34" charset="0"/>
                <a:ea typeface="Verdana" panose="020B0604030504040204" pitchFamily="34" charset="0"/>
                <a:cs typeface="Verdana" panose="020B0604030504040204" pitchFamily="34" charset="0"/>
              </a:rPr>
              <a:t>: </a:t>
            </a:r>
          </a:p>
          <a:p>
            <a:endParaRPr lang="nl-NL" dirty="0">
              <a:latin typeface="Verdana" panose="020B0604030504040204" pitchFamily="34" charset="0"/>
              <a:ea typeface="Verdana" panose="020B0604030504040204" pitchFamily="34" charset="0"/>
              <a:cs typeface="Verdana" panose="020B0604030504040204" pitchFamily="34" charset="0"/>
            </a:endParaRPr>
          </a:p>
          <a:p>
            <a:pPr lvl="1"/>
            <a:r>
              <a:rPr lang="nl-NL" sz="5100" dirty="0">
                <a:latin typeface="Verdana" panose="020B0604030504040204" pitchFamily="34" charset="0"/>
                <a:ea typeface="Verdana" panose="020B0604030504040204" pitchFamily="34" charset="0"/>
                <a:cs typeface="Verdana" panose="020B0604030504040204" pitchFamily="34" charset="0"/>
              </a:rPr>
              <a:t>pass &lt; 10 cm zonder hinder</a:t>
            </a:r>
          </a:p>
          <a:p>
            <a:pPr lvl="1">
              <a:lnSpc>
                <a:spcPct val="120000"/>
              </a:lnSpc>
              <a:spcBef>
                <a:spcPts val="0"/>
              </a:spcBef>
            </a:pPr>
            <a:r>
              <a:rPr lang="nl-NL" sz="5100" dirty="0">
                <a:latin typeface="Verdana" panose="020B0604030504040204" pitchFamily="34" charset="0"/>
                <a:ea typeface="Verdana" panose="020B0604030504040204" pitchFamily="34" charset="0"/>
                <a:cs typeface="Verdana" panose="020B0604030504040204" pitchFamily="34" charset="0"/>
              </a:rPr>
              <a:t>opstuitende stop zonder hinder </a:t>
            </a:r>
          </a:p>
          <a:p>
            <a:pPr lvl="1">
              <a:lnSpc>
                <a:spcPct val="120000"/>
              </a:lnSpc>
              <a:spcBef>
                <a:spcPts val="0"/>
              </a:spcBef>
            </a:pPr>
            <a:r>
              <a:rPr lang="nl-NL" sz="5100" dirty="0">
                <a:latin typeface="Verdana" panose="020B0604030504040204" pitchFamily="34" charset="0"/>
                <a:ea typeface="Verdana" panose="020B0604030504040204" pitchFamily="34" charset="0"/>
                <a:cs typeface="Verdana" panose="020B0604030504040204" pitchFamily="34" charset="0"/>
              </a:rPr>
              <a:t>verdedigende stop in cirkel zonder hinder of gevaar over de achterlijn </a:t>
            </a:r>
          </a:p>
          <a:p>
            <a:pPr lvl="1">
              <a:lnSpc>
                <a:spcPct val="120000"/>
              </a:lnSpc>
              <a:spcBef>
                <a:spcPts val="0"/>
              </a:spcBef>
            </a:pPr>
            <a:r>
              <a:rPr lang="nl-NL" sz="5100" dirty="0">
                <a:latin typeface="Verdana" panose="020B0604030504040204" pitchFamily="34" charset="0"/>
                <a:ea typeface="Verdana" panose="020B0604030504040204" pitchFamily="34" charset="0"/>
                <a:cs typeface="Verdana" panose="020B0604030504040204" pitchFamily="34" charset="0"/>
              </a:rPr>
              <a:t>bal over de </a:t>
            </a:r>
            <a:r>
              <a:rPr lang="nl-NL" sz="5100" dirty="0" err="1">
                <a:latin typeface="Verdana" panose="020B0604030504040204" pitchFamily="34" charset="0"/>
                <a:ea typeface="Verdana" panose="020B0604030504040204" pitchFamily="34" charset="0"/>
                <a:cs typeface="Verdana" panose="020B0604030504040204" pitchFamily="34" charset="0"/>
              </a:rPr>
              <a:t>zijbalk</a:t>
            </a:r>
            <a:r>
              <a:rPr lang="nl-NL" sz="5100" dirty="0">
                <a:latin typeface="Verdana" panose="020B0604030504040204" pitchFamily="34" charset="0"/>
                <a:ea typeface="Verdana" panose="020B0604030504040204" pitchFamily="34" charset="0"/>
                <a:cs typeface="Verdana" panose="020B0604030504040204" pitchFamily="34" charset="0"/>
              </a:rPr>
              <a:t> zonder overtreding: </a:t>
            </a:r>
            <a:r>
              <a:rPr lang="nl-NL" sz="5100" dirty="0" err="1">
                <a:latin typeface="Verdana" panose="020B0604030504040204" pitchFamily="34" charset="0"/>
                <a:ea typeface="Verdana" panose="020B0604030504040204" pitchFamily="34" charset="0"/>
                <a:cs typeface="Verdana" panose="020B0604030504040204" pitchFamily="34" charset="0"/>
              </a:rPr>
              <a:t>inpush</a:t>
            </a:r>
            <a:r>
              <a:rPr lang="nl-NL" sz="5100" dirty="0">
                <a:latin typeface="Verdana" panose="020B0604030504040204" pitchFamily="34" charset="0"/>
                <a:ea typeface="Verdana" panose="020B0604030504040204" pitchFamily="34" charset="0"/>
                <a:cs typeface="Verdana" panose="020B0604030504040204" pitchFamily="34" charset="0"/>
              </a:rPr>
              <a:t> </a:t>
            </a:r>
          </a:p>
          <a:p>
            <a:pPr lvl="1">
              <a:lnSpc>
                <a:spcPct val="120000"/>
              </a:lnSpc>
              <a:spcBef>
                <a:spcPts val="0"/>
              </a:spcBef>
            </a:pPr>
            <a:r>
              <a:rPr lang="nl-NL" sz="5100" dirty="0">
                <a:latin typeface="Verdana" panose="020B0604030504040204" pitchFamily="34" charset="0"/>
                <a:ea typeface="Verdana" panose="020B0604030504040204" pitchFamily="34" charset="0"/>
                <a:cs typeface="Verdana" panose="020B0604030504040204" pitchFamily="34" charset="0"/>
              </a:rPr>
              <a:t>als voordeel geven beter is dan fluiten </a:t>
            </a:r>
            <a:endParaRPr lang="nl-NL" dirty="0">
              <a:latin typeface="Verdana" panose="020B0604030504040204" pitchFamily="34" charset="0"/>
              <a:ea typeface="Verdana" panose="020B0604030504040204" pitchFamily="34" charset="0"/>
              <a:cs typeface="Verdana" panose="020B0604030504040204" pitchFamily="34" charset="0"/>
            </a:endParaRPr>
          </a:p>
        </p:txBody>
      </p:sp>
      <p:sp>
        <p:nvSpPr>
          <p:cNvPr id="4" name="Titel 1"/>
          <p:cNvSpPr>
            <a:spLocks noGrp="1"/>
          </p:cNvSpPr>
          <p:nvPr>
            <p:ph type="title"/>
          </p:nvPr>
        </p:nvSpPr>
        <p:spPr>
          <a:xfrm>
            <a:off x="838200" y="832919"/>
            <a:ext cx="10515600" cy="857769"/>
          </a:xfrm>
        </p:spPr>
        <p:txBody>
          <a:bodyPr>
            <a:normAutofit/>
          </a:bodyPr>
          <a:lstStyle/>
          <a:p>
            <a:r>
              <a:rPr lang="nl-NL" sz="3600" b="1" dirty="0">
                <a:latin typeface="Verdana" panose="020B0604030504040204" pitchFamily="34" charset="0"/>
                <a:ea typeface="Verdana" panose="020B0604030504040204" pitchFamily="34" charset="0"/>
                <a:cs typeface="Verdana" panose="020B0604030504040204" pitchFamily="34" charset="0"/>
              </a:rPr>
              <a:t>Bal van de grond: wanneer fluiten we?</a:t>
            </a:r>
          </a:p>
        </p:txBody>
      </p:sp>
    </p:spTree>
    <p:extLst>
      <p:ext uri="{BB962C8B-B14F-4D97-AF65-F5344CB8AC3E}">
        <p14:creationId xmlns:p14="http://schemas.microsoft.com/office/powerpoint/2010/main" val="7917159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838200" y="1825624"/>
            <a:ext cx="10515600" cy="4942821"/>
          </a:xfrm>
        </p:spPr>
        <p:txBody>
          <a:bodyPr vert="horz" lIns="91440" tIns="45720" rIns="91440" bIns="45720" rtlCol="0" anchor="t">
            <a:normAutofit/>
          </a:bodyPr>
          <a:lstStyle/>
          <a:p>
            <a:r>
              <a:rPr lang="nl-NL" dirty="0">
                <a:solidFill>
                  <a:schemeClr val="accent1"/>
                </a:solidFill>
              </a:rPr>
              <a:t>9.9</a:t>
            </a:r>
            <a:r>
              <a:rPr lang="nl-NL" dirty="0"/>
              <a:t> Spelers mogen de bal niet van de grond omhoog spelen, behalve bij een schot op doel. Het is geen overtreding als de bal zonder opzet minder dan 10 cm van de grond komt, tenzij een tegenstander binnen speelafstand staat.</a:t>
            </a:r>
            <a:endParaRPr lang="nl-NL" i="1" dirty="0">
              <a:latin typeface="Verdana" panose="020B0604030504040204" pitchFamily="34" charset="0"/>
              <a:ea typeface="Verdana" panose="020B0604030504040204" pitchFamily="34" charset="0"/>
              <a:cs typeface="Verdana" panose="020B0604030504040204" pitchFamily="34" charset="0"/>
            </a:endParaRPr>
          </a:p>
          <a:p>
            <a:r>
              <a:rPr lang="nl-NL" dirty="0">
                <a:solidFill>
                  <a:schemeClr val="accent1"/>
                </a:solidFill>
              </a:rPr>
              <a:t>9.10</a:t>
            </a:r>
            <a:r>
              <a:rPr lang="nl-NL" dirty="0"/>
              <a:t> Spelers mogen de bal niet spelen wanneer deze in de lucht is, maar spelers van het team dat de bal niet omhoog bracht, mogen de bal wel stoppen. </a:t>
            </a:r>
          </a:p>
          <a:p>
            <a:pPr marL="0" indent="0">
              <a:buNone/>
            </a:pPr>
            <a:r>
              <a:rPr lang="nl-NL" i="1" dirty="0"/>
              <a:t>Als na een toegestaan schot op doel de bal in de lucht is door afkaatsen van de doelverdediger, de doelpaal of de doellat mag de bal gestopt worden door een speler van beide teams. </a:t>
            </a:r>
            <a:endParaRPr lang="nl-NL" dirty="0">
              <a:latin typeface="Verdana" panose="020B0604030504040204" pitchFamily="34" charset="0"/>
              <a:ea typeface="Verdana" panose="020B0604030504040204" pitchFamily="34" charset="0"/>
              <a:cs typeface="Verdana" panose="020B0604030504040204" pitchFamily="34" charset="0"/>
            </a:endParaRPr>
          </a:p>
        </p:txBody>
      </p:sp>
      <p:sp>
        <p:nvSpPr>
          <p:cNvPr id="4" name="Titel 1"/>
          <p:cNvSpPr>
            <a:spLocks noGrp="1"/>
          </p:cNvSpPr>
          <p:nvPr>
            <p:ph type="title"/>
          </p:nvPr>
        </p:nvSpPr>
        <p:spPr>
          <a:xfrm>
            <a:off x="838200" y="832919"/>
            <a:ext cx="10515600" cy="857769"/>
          </a:xfrm>
        </p:spPr>
        <p:txBody>
          <a:bodyPr>
            <a:normAutofit/>
          </a:bodyPr>
          <a:lstStyle/>
          <a:p>
            <a:r>
              <a:rPr lang="nl-NL" sz="3600" b="1" dirty="0">
                <a:latin typeface="Verdana" panose="020B0604030504040204" pitchFamily="34" charset="0"/>
                <a:ea typeface="Verdana" panose="020B0604030504040204" pitchFamily="34" charset="0"/>
                <a:cs typeface="Verdana" panose="020B0604030504040204" pitchFamily="34" charset="0"/>
              </a:rPr>
              <a:t>Bal van de grond: reglement</a:t>
            </a:r>
          </a:p>
        </p:txBody>
      </p:sp>
    </p:spTree>
    <p:extLst>
      <p:ext uri="{BB962C8B-B14F-4D97-AF65-F5344CB8AC3E}">
        <p14:creationId xmlns:p14="http://schemas.microsoft.com/office/powerpoint/2010/main" val="33640275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Titel 1"/>
          <p:cNvSpPr txBox="1">
            <a:spLocks noGrp="1"/>
          </p:cNvSpPr>
          <p:nvPr>
            <p:ph type="title"/>
          </p:nvPr>
        </p:nvSpPr>
        <p:spPr>
          <a:xfrm>
            <a:off x="1469569" y="1049336"/>
            <a:ext cx="9601201" cy="776290"/>
          </a:xfrm>
          <a:prstGeom prst="rect">
            <a:avLst/>
          </a:prstGeom>
        </p:spPr>
        <p:txBody>
          <a:bodyPr>
            <a:normAutofit/>
          </a:bodyPr>
          <a:lstStyle/>
          <a:p>
            <a:r>
              <a:rPr lang="en-US" sz="4000" dirty="0"/>
              <a:t>Keeper</a:t>
            </a:r>
            <a:r>
              <a:rPr lang="nl-NL" sz="4000" dirty="0"/>
              <a:t>:</a:t>
            </a:r>
            <a:endParaRPr sz="4000" dirty="0"/>
          </a:p>
        </p:txBody>
      </p:sp>
      <p:graphicFrame>
        <p:nvGraphicFramePr>
          <p:cNvPr id="3" name="Diagram 2">
            <a:extLst>
              <a:ext uri="{FF2B5EF4-FFF2-40B4-BE49-F238E27FC236}">
                <a16:creationId xmlns:a16="http://schemas.microsoft.com/office/drawing/2014/main" id="{D43526A3-D5EC-44C3-B069-7A94254F7453}"/>
              </a:ext>
            </a:extLst>
          </p:cNvPr>
          <p:cNvGraphicFramePr/>
          <p:nvPr/>
        </p:nvGraphicFramePr>
        <p:xfrm>
          <a:off x="1469569" y="1960419"/>
          <a:ext cx="9625280" cy="15867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agram 3">
            <a:extLst>
              <a:ext uri="{FF2B5EF4-FFF2-40B4-BE49-F238E27FC236}">
                <a16:creationId xmlns:a16="http://schemas.microsoft.com/office/drawing/2014/main" id="{3BBE16DE-4335-4E2E-A892-07C3184302C2}"/>
              </a:ext>
            </a:extLst>
          </p:cNvPr>
          <p:cNvGraphicFramePr/>
          <p:nvPr>
            <p:extLst>
              <p:ext uri="{D42A27DB-BD31-4B8C-83A1-F6EECF244321}">
                <p14:modId xmlns:p14="http://schemas.microsoft.com/office/powerpoint/2010/main" val="4145688341"/>
              </p:ext>
            </p:extLst>
          </p:nvPr>
        </p:nvGraphicFramePr>
        <p:xfrm>
          <a:off x="1469569" y="3522472"/>
          <a:ext cx="9625280" cy="146315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8" name="Diagram 7">
            <a:extLst>
              <a:ext uri="{FF2B5EF4-FFF2-40B4-BE49-F238E27FC236}">
                <a16:creationId xmlns:a16="http://schemas.microsoft.com/office/drawing/2014/main" id="{D8B96411-422F-47B4-A85D-E26EC6695421}"/>
              </a:ext>
            </a:extLst>
          </p:cNvPr>
          <p:cNvGraphicFramePr/>
          <p:nvPr/>
        </p:nvGraphicFramePr>
        <p:xfrm>
          <a:off x="1469569" y="4960903"/>
          <a:ext cx="9625280" cy="1586777"/>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2428010149"/>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7DAB9F59-1A81-4F1F-A307-C9137F94AFF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60" imgH="360" progId="TCLayout.ActiveDocument.1">
                  <p:embed/>
                </p:oleObj>
              </mc:Choice>
              <mc:Fallback>
                <p:oleObj name="think-cell Slide" r:id="rId5" imgW="360" imgH="360" progId="TCLayout.ActiveDocument.1">
                  <p:embed/>
                  <p:pic>
                    <p:nvPicPr>
                      <p:cNvPr id="5" name="Object 4" hidden="1">
                        <a:extLst>
                          <a:ext uri="{FF2B5EF4-FFF2-40B4-BE49-F238E27FC236}">
                            <a16:creationId xmlns:a16="http://schemas.microsoft.com/office/drawing/2014/main" id="{7DAB9F59-1A81-4F1F-A307-C9137F94AFFC}"/>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76C7C2F0-D99E-49AB-99EE-D93742B4E179}"/>
              </a:ext>
            </a:extLst>
          </p:cNvPr>
          <p:cNvSpPr/>
          <p:nvPr>
            <p:custDataLst>
              <p:tags r:id="rId2"/>
            </p:custDataLst>
          </p:nvPr>
        </p:nvSpPr>
        <p:spPr>
          <a:xfrm>
            <a:off x="0" y="-105290"/>
            <a:ext cx="92396" cy="369330"/>
          </a:xfrm>
          <a:prstGeom prst="rect">
            <a:avLst/>
          </a:prstGeom>
          <a:solidFill>
            <a:srgbClr val="FFFFFF"/>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0" rtlCol="0" anchor="ctr" anchorCtr="0">
            <a:noAutofit/>
          </a:bodyPr>
          <a:lstStyle/>
          <a:p>
            <a:pPr marL="0" marR="0" lvl="0" indent="0" algn="l" defTabSz="914400" rtl="0" eaLnBrk="1" fontAlgn="auto" latinLnBrk="0" hangingPunct="1">
              <a:lnSpc>
                <a:spcPct val="90000"/>
              </a:lnSpc>
              <a:spcBef>
                <a:spcPct val="0"/>
              </a:spcBef>
              <a:spcAft>
                <a:spcPct val="0"/>
              </a:spcAft>
              <a:buClrTx/>
              <a:buSzTx/>
              <a:buFontTx/>
              <a:buNone/>
              <a:tabLst/>
              <a:defRPr/>
            </a:pPr>
            <a:endParaRPr kumimoji="0" lang="nl-NL" sz="3600" b="1"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endParaRPr>
          </a:p>
        </p:txBody>
      </p:sp>
      <p:sp>
        <p:nvSpPr>
          <p:cNvPr id="2" name="Titel 1">
            <a:extLst>
              <a:ext uri="{FF2B5EF4-FFF2-40B4-BE49-F238E27FC236}">
                <a16:creationId xmlns:a16="http://schemas.microsoft.com/office/drawing/2014/main" id="{066134BF-E545-443F-85FF-478AADB1A166}"/>
              </a:ext>
            </a:extLst>
          </p:cNvPr>
          <p:cNvSpPr>
            <a:spLocks noGrp="1"/>
          </p:cNvSpPr>
          <p:nvPr>
            <p:ph type="title"/>
          </p:nvPr>
        </p:nvSpPr>
        <p:spPr/>
        <p:txBody>
          <a:bodyPr/>
          <a:lstStyle/>
          <a:p>
            <a:r>
              <a:rPr lang="en-US" dirty="0"/>
              <a:t>K</a:t>
            </a:r>
            <a:r>
              <a:rPr lang="nl-NL" dirty="0" err="1"/>
              <a:t>eeper</a:t>
            </a:r>
            <a:endParaRPr lang="nl-NL" dirty="0"/>
          </a:p>
        </p:txBody>
      </p:sp>
      <p:graphicFrame>
        <p:nvGraphicFramePr>
          <p:cNvPr id="7" name="Diagram 6">
            <a:extLst>
              <a:ext uri="{FF2B5EF4-FFF2-40B4-BE49-F238E27FC236}">
                <a16:creationId xmlns:a16="http://schemas.microsoft.com/office/drawing/2014/main" id="{C4D1ACF2-C8FD-4B32-8E9A-45A93A89FBA6}"/>
              </a:ext>
            </a:extLst>
          </p:cNvPr>
          <p:cNvGraphicFramePr/>
          <p:nvPr/>
        </p:nvGraphicFramePr>
        <p:xfrm>
          <a:off x="2406073" y="1496290"/>
          <a:ext cx="7763164" cy="476673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147333696"/>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838200" y="1825625"/>
            <a:ext cx="10515600" cy="4351338"/>
          </a:xfrm>
        </p:spPr>
        <p:txBody>
          <a:bodyPr>
            <a:normAutofit/>
          </a:bodyPr>
          <a:lstStyle/>
          <a:p>
            <a:pPr lvl="1">
              <a:lnSpc>
                <a:spcPct val="145000"/>
              </a:lnSpc>
              <a:spcBef>
                <a:spcPts val="0"/>
              </a:spcBef>
            </a:pPr>
            <a:r>
              <a:rPr lang="nl-NL" sz="2800" dirty="0">
                <a:latin typeface="Verdana" panose="020B0604030504040204" pitchFamily="34" charset="0"/>
                <a:ea typeface="Verdana" panose="020B0604030504040204" pitchFamily="34" charset="0"/>
                <a:cs typeface="Verdana" panose="020B0604030504040204" pitchFamily="34" charset="0"/>
              </a:rPr>
              <a:t>Afwijkend shirt  </a:t>
            </a:r>
          </a:p>
          <a:p>
            <a:pPr lvl="1">
              <a:lnSpc>
                <a:spcPct val="145000"/>
              </a:lnSpc>
              <a:spcBef>
                <a:spcPts val="0"/>
              </a:spcBef>
            </a:pPr>
            <a:r>
              <a:rPr lang="nl-NL" sz="2800" dirty="0">
                <a:latin typeface="Verdana" panose="020B0604030504040204" pitchFamily="34" charset="0"/>
                <a:ea typeface="Verdana" panose="020B0604030504040204" pitchFamily="34" charset="0"/>
                <a:cs typeface="Verdana" panose="020B0604030504040204" pitchFamily="34" charset="0"/>
              </a:rPr>
              <a:t>Mag liggend spelen wanneer hij (geheel) en de bal in de cirkel zijn </a:t>
            </a:r>
          </a:p>
          <a:p>
            <a:pPr lvl="1">
              <a:lnSpc>
                <a:spcPct val="145000"/>
              </a:lnSpc>
              <a:spcBef>
                <a:spcPts val="0"/>
              </a:spcBef>
            </a:pPr>
            <a:r>
              <a:rPr lang="nl-NL" sz="2800" dirty="0">
                <a:latin typeface="Verdana" panose="020B0604030504040204" pitchFamily="34" charset="0"/>
                <a:ea typeface="Verdana" panose="020B0604030504040204" pitchFamily="34" charset="0"/>
                <a:cs typeface="Verdana" panose="020B0604030504040204" pitchFamily="34" charset="0"/>
              </a:rPr>
              <a:t>Moet altijd een helm op hebben  </a:t>
            </a:r>
          </a:p>
          <a:p>
            <a:pPr lvl="1">
              <a:lnSpc>
                <a:spcPct val="145000"/>
              </a:lnSpc>
              <a:spcBef>
                <a:spcPts val="0"/>
              </a:spcBef>
            </a:pPr>
            <a:r>
              <a:rPr lang="nl-NL" sz="2800" dirty="0">
                <a:latin typeface="Verdana" panose="020B0604030504040204" pitchFamily="34" charset="0"/>
                <a:ea typeface="Verdana" panose="020B0604030504040204" pitchFamily="34" charset="0"/>
                <a:cs typeface="Verdana" panose="020B0604030504040204" pitchFamily="34" charset="0"/>
              </a:rPr>
              <a:t>Mag niet verder dan middenlijn (behalve om strafbal te nemen) </a:t>
            </a:r>
          </a:p>
          <a:p>
            <a:pPr>
              <a:lnSpc>
                <a:spcPct val="145000"/>
              </a:lnSpc>
              <a:spcBef>
                <a:spcPts val="0"/>
              </a:spcBef>
            </a:pPr>
            <a:endParaRPr lang="nl-NL" dirty="0">
              <a:latin typeface="Verdana" panose="020B0604030504040204" pitchFamily="34" charset="0"/>
              <a:ea typeface="Verdana" panose="020B0604030504040204" pitchFamily="34" charset="0"/>
              <a:cs typeface="Verdana" panose="020B0604030504040204" pitchFamily="34" charset="0"/>
            </a:endParaRPr>
          </a:p>
        </p:txBody>
      </p:sp>
      <p:sp>
        <p:nvSpPr>
          <p:cNvPr id="4" name="Titel 1"/>
          <p:cNvSpPr>
            <a:spLocks noGrp="1"/>
          </p:cNvSpPr>
          <p:nvPr>
            <p:ph type="title"/>
          </p:nvPr>
        </p:nvSpPr>
        <p:spPr>
          <a:xfrm>
            <a:off x="838200" y="832919"/>
            <a:ext cx="10515600" cy="857769"/>
          </a:xfrm>
        </p:spPr>
        <p:txBody>
          <a:bodyPr>
            <a:normAutofit/>
          </a:bodyPr>
          <a:lstStyle/>
          <a:p>
            <a:r>
              <a:rPr lang="nl-NL" sz="3600" b="1" dirty="0">
                <a:latin typeface="Verdana" panose="020B0604030504040204" pitchFamily="34" charset="0"/>
                <a:ea typeface="Verdana" panose="020B0604030504040204" pitchFamily="34" charset="0"/>
                <a:cs typeface="Verdana" panose="020B0604030504040204" pitchFamily="34" charset="0"/>
              </a:rPr>
              <a:t>De keeper</a:t>
            </a:r>
          </a:p>
        </p:txBody>
      </p:sp>
    </p:spTree>
    <p:extLst>
      <p:ext uri="{BB962C8B-B14F-4D97-AF65-F5344CB8AC3E}">
        <p14:creationId xmlns:p14="http://schemas.microsoft.com/office/powerpoint/2010/main" val="23336981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normAutofit/>
          </a:bodyPr>
          <a:lstStyle/>
          <a:p>
            <a:r>
              <a:rPr lang="nl-NL" dirty="0">
                <a:latin typeface="Verdana" panose="020B0604030504040204" pitchFamily="34" charset="0"/>
                <a:ea typeface="Verdana" panose="020B0604030504040204" pitchFamily="34" charset="0"/>
                <a:cs typeface="Verdana" panose="020B0604030504040204" pitchFamily="34" charset="0"/>
              </a:rPr>
              <a:t>Site van de KNHB:</a:t>
            </a:r>
          </a:p>
          <a:p>
            <a:pPr lvl="1"/>
            <a:r>
              <a:rPr lang="nl-NL" b="0" i="0" u="none" strike="noStrike" dirty="0">
                <a:solidFill>
                  <a:srgbClr val="EF790C"/>
                </a:solidFill>
                <a:effectLst/>
                <a:latin typeface="Source Sans Pro Webfont"/>
                <a:hlinkClick r:id="rId4" tooltip="Spelreglement Zaalhockey vanaf 13 november 2023"/>
              </a:rPr>
              <a:t>Spelreglement Zaalhockey vanaf 13 november 2023</a:t>
            </a:r>
            <a:endParaRPr lang="nl-NL" dirty="0">
              <a:latin typeface="Verdana" panose="020B0604030504040204" pitchFamily="34" charset="0"/>
              <a:ea typeface="Verdana" panose="020B0604030504040204" pitchFamily="34" charset="0"/>
              <a:cs typeface="Verdana" panose="020B0604030504040204" pitchFamily="34" charset="0"/>
            </a:endParaRPr>
          </a:p>
          <a:p>
            <a:pPr marL="457200" lvl="1" indent="0">
              <a:buNone/>
            </a:pPr>
            <a:endParaRPr lang="nl-NL" dirty="0">
              <a:latin typeface="Verdana" panose="020B0604030504040204" pitchFamily="34" charset="0"/>
              <a:ea typeface="Verdana" panose="020B0604030504040204" pitchFamily="34" charset="0"/>
              <a:cs typeface="Verdana" panose="020B0604030504040204" pitchFamily="34" charset="0"/>
            </a:endParaRPr>
          </a:p>
          <a:p>
            <a:pPr lvl="1"/>
            <a:r>
              <a:rPr lang="nl-NL" b="0" i="0" u="sng" dirty="0">
                <a:solidFill>
                  <a:srgbClr val="EF790C"/>
                </a:solidFill>
                <a:effectLst/>
                <a:latin typeface="Source Sans Pro Webfont"/>
                <a:hlinkClick r:id="rId5" tooltip="Verschillen spelregels veld- en zaalhockey (2023-2024)"/>
              </a:rPr>
              <a:t>Verschillen spelregels veld- en zaalhockey (2023-2024)</a:t>
            </a:r>
            <a:endParaRPr lang="nl-NL" dirty="0">
              <a:latin typeface="Verdana" panose="020B0604030504040204" pitchFamily="34" charset="0"/>
              <a:ea typeface="Verdana" panose="020B0604030504040204" pitchFamily="34" charset="0"/>
              <a:cs typeface="Verdana" panose="020B0604030504040204" pitchFamily="34" charset="0"/>
            </a:endParaRPr>
          </a:p>
          <a:p>
            <a:pPr lvl="1"/>
            <a:endParaRPr lang="nl-NL" dirty="0">
              <a:latin typeface="Verdana" panose="020B0604030504040204" pitchFamily="34" charset="0"/>
              <a:ea typeface="Verdana" panose="020B0604030504040204" pitchFamily="34" charset="0"/>
              <a:cs typeface="Verdana" panose="020B0604030504040204" pitchFamily="34" charset="0"/>
            </a:endParaRPr>
          </a:p>
          <a:p>
            <a:pPr lvl="1"/>
            <a:r>
              <a:rPr lang="nl-NL" b="0" i="0" u="none" strike="noStrike" dirty="0">
                <a:solidFill>
                  <a:srgbClr val="EF790C"/>
                </a:solidFill>
                <a:effectLst/>
                <a:latin typeface="Source Sans Pro Webfont"/>
                <a:hlinkClick r:id="rId6" tooltip="Arbitrage afspraken zaalhockey 2023-2024"/>
              </a:rPr>
              <a:t>Arbitrage afspraken zaalhockey 2023-2024</a:t>
            </a:r>
            <a:endParaRPr lang="nl-NL" dirty="0">
              <a:latin typeface="Verdana" panose="020B0604030504040204" pitchFamily="34" charset="0"/>
              <a:ea typeface="Verdana" panose="020B0604030504040204" pitchFamily="34" charset="0"/>
              <a:cs typeface="Verdana" panose="020B0604030504040204" pitchFamily="34" charset="0"/>
            </a:endParaRPr>
          </a:p>
          <a:p>
            <a:pPr lvl="1"/>
            <a:endParaRPr lang="nl-NL" dirty="0">
              <a:latin typeface="Verdana" panose="020B0604030504040204" pitchFamily="34" charset="0"/>
              <a:ea typeface="Verdana" panose="020B0604030504040204" pitchFamily="34" charset="0"/>
              <a:cs typeface="Verdana" panose="020B0604030504040204" pitchFamily="34" charset="0"/>
            </a:endParaRPr>
          </a:p>
          <a:p>
            <a:r>
              <a:rPr lang="nl-NL" dirty="0" err="1">
                <a:latin typeface="Verdana" panose="020B0604030504040204" pitchFamily="34" charset="0"/>
                <a:ea typeface="Verdana" panose="020B0604030504040204" pitchFamily="34" charset="0"/>
                <a:cs typeface="Verdana" panose="020B0604030504040204" pitchFamily="34" charset="0"/>
              </a:rPr>
              <a:t>Youtube</a:t>
            </a:r>
            <a:r>
              <a:rPr lang="nl-NL" dirty="0">
                <a:latin typeface="Verdana" panose="020B0604030504040204" pitchFamily="34" charset="0"/>
                <a:ea typeface="Verdana" panose="020B0604030504040204" pitchFamily="34" charset="0"/>
                <a:cs typeface="Verdana" panose="020B0604030504040204" pitchFamily="34" charset="0"/>
              </a:rPr>
              <a:t>: duidelijke clips:</a:t>
            </a:r>
          </a:p>
          <a:p>
            <a:endParaRPr lang="nl-NL" dirty="0">
              <a:latin typeface="Verdana" panose="020B0604030504040204" pitchFamily="34" charset="0"/>
              <a:ea typeface="Verdana" panose="020B0604030504040204" pitchFamily="34" charset="0"/>
              <a:cs typeface="Verdana" panose="020B0604030504040204" pitchFamily="34" charset="0"/>
            </a:endParaRPr>
          </a:p>
          <a:p>
            <a:pPr lvl="1"/>
            <a:r>
              <a:rPr lang="nl-NL" dirty="0">
                <a:latin typeface="Verdana" panose="020B0604030504040204" pitchFamily="34" charset="0"/>
                <a:ea typeface="Verdana" panose="020B0604030504040204" pitchFamily="34" charset="0"/>
                <a:cs typeface="Verdana" panose="020B0604030504040204" pitchFamily="34" charset="0"/>
              </a:rPr>
              <a:t>Zoek op KNHB zaalhockey</a:t>
            </a:r>
          </a:p>
        </p:txBody>
      </p:sp>
      <p:sp>
        <p:nvSpPr>
          <p:cNvPr id="4" name="Titel 1"/>
          <p:cNvSpPr>
            <a:spLocks noGrp="1"/>
          </p:cNvSpPr>
          <p:nvPr>
            <p:ph type="title"/>
          </p:nvPr>
        </p:nvSpPr>
        <p:spPr>
          <a:xfrm>
            <a:off x="838200" y="832919"/>
            <a:ext cx="10515600" cy="857769"/>
          </a:xfrm>
        </p:spPr>
        <p:txBody>
          <a:bodyPr>
            <a:normAutofit/>
          </a:bodyPr>
          <a:lstStyle/>
          <a:p>
            <a:r>
              <a:rPr lang="nl-NL" sz="3600" b="1" dirty="0">
                <a:latin typeface="Verdana" panose="020B0604030504040204" pitchFamily="34" charset="0"/>
                <a:ea typeface="Verdana" panose="020B0604030504040204" pitchFamily="34" charset="0"/>
                <a:cs typeface="Verdana" panose="020B0604030504040204" pitchFamily="34" charset="0"/>
              </a:rPr>
              <a:t>Referenties:</a:t>
            </a:r>
          </a:p>
        </p:txBody>
      </p:sp>
    </p:spTree>
    <p:extLst>
      <p:ext uri="{BB962C8B-B14F-4D97-AF65-F5344CB8AC3E}">
        <p14:creationId xmlns:p14="http://schemas.microsoft.com/office/powerpoint/2010/main" val="33366529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normAutofit fontScale="92500"/>
          </a:bodyPr>
          <a:lstStyle/>
          <a:p>
            <a:r>
              <a:rPr lang="nl-NL" dirty="0">
                <a:latin typeface="Verdana" panose="020B0604030504040204" pitchFamily="34" charset="0"/>
                <a:ea typeface="Verdana" panose="020B0604030504040204" pitchFamily="34" charset="0"/>
                <a:cs typeface="Verdana" panose="020B0604030504040204" pitchFamily="34" charset="0"/>
              </a:rPr>
              <a:t>De bal wordt zeer hard gespeeld</a:t>
            </a:r>
          </a:p>
          <a:p>
            <a:r>
              <a:rPr lang="nl-NL" dirty="0">
                <a:latin typeface="Verdana" panose="020B0604030504040204" pitchFamily="34" charset="0"/>
                <a:ea typeface="Verdana" panose="020B0604030504040204" pitchFamily="34" charset="0"/>
                <a:cs typeface="Verdana" panose="020B0604030504040204" pitchFamily="34" charset="0"/>
              </a:rPr>
              <a:t>Ontvangende stick ligt klaar en laat geen (pass)ruimte</a:t>
            </a:r>
          </a:p>
          <a:p>
            <a:r>
              <a:rPr lang="nl-NL" dirty="0">
                <a:latin typeface="Verdana" panose="020B0604030504040204" pitchFamily="34" charset="0"/>
                <a:ea typeface="Verdana" panose="020B0604030504040204" pitchFamily="34" charset="0"/>
                <a:cs typeface="Verdana" panose="020B0604030504040204" pitchFamily="34" charset="0"/>
              </a:rPr>
              <a:t>Bal wordt van nabij gespeeld (enkele meters)</a:t>
            </a:r>
          </a:p>
          <a:p>
            <a:endParaRPr lang="nl-NL" dirty="0">
              <a:latin typeface="Verdana" panose="020B0604030504040204" pitchFamily="34" charset="0"/>
              <a:ea typeface="Verdana" panose="020B0604030504040204" pitchFamily="34" charset="0"/>
              <a:cs typeface="Verdana" panose="020B0604030504040204" pitchFamily="34" charset="0"/>
            </a:endParaRPr>
          </a:p>
          <a:p>
            <a:r>
              <a:rPr lang="nl-NL" dirty="0">
                <a:latin typeface="Verdana" panose="020B0604030504040204" pitchFamily="34" charset="0"/>
                <a:ea typeface="Verdana" panose="020B0604030504040204" pitchFamily="34" charset="0"/>
                <a:cs typeface="Verdana" panose="020B0604030504040204" pitchFamily="34" charset="0"/>
              </a:rPr>
              <a:t>Ontvanger staat direct achter zijn stick: houdt zijn stick voor het lichaam (zijn/haar voeten) </a:t>
            </a:r>
          </a:p>
          <a:p>
            <a:r>
              <a:rPr lang="nl-NL" dirty="0">
                <a:latin typeface="Verdana" panose="020B0604030504040204" pitchFamily="34" charset="0"/>
                <a:ea typeface="Verdana" panose="020B0604030504040204" pitchFamily="34" charset="0"/>
                <a:cs typeface="Verdana" panose="020B0604030504040204" pitchFamily="34" charset="0"/>
              </a:rPr>
              <a:t>Roekeloosheid en/of opzet bij spelen bal</a:t>
            </a:r>
          </a:p>
          <a:p>
            <a:endParaRPr lang="nl-NL" dirty="0">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endParaRPr>
          </a:p>
          <a:p>
            <a:pPr marL="0" indent="0">
              <a:buNone/>
            </a:pPr>
            <a:r>
              <a:rPr lang="nl-NL" dirty="0">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a:t>
            </a:r>
            <a:r>
              <a:rPr lang="nl-NL" dirty="0">
                <a:latin typeface="Verdana" panose="020B0604030504040204" pitchFamily="34" charset="0"/>
                <a:ea typeface="Verdana" panose="020B0604030504040204" pitchFamily="34" charset="0"/>
                <a:cs typeface="Verdana" panose="020B0604030504040204" pitchFamily="34" charset="0"/>
              </a:rPr>
              <a:t> balk dicht met stick = afgesloten; andere weg balbezitter </a:t>
            </a:r>
          </a:p>
        </p:txBody>
      </p:sp>
      <p:sp>
        <p:nvSpPr>
          <p:cNvPr id="4" name="Titel 1"/>
          <p:cNvSpPr>
            <a:spLocks noGrp="1"/>
          </p:cNvSpPr>
          <p:nvPr>
            <p:ph type="title"/>
          </p:nvPr>
        </p:nvSpPr>
        <p:spPr>
          <a:xfrm>
            <a:off x="838200" y="832919"/>
            <a:ext cx="10515600" cy="857769"/>
          </a:xfrm>
        </p:spPr>
        <p:txBody>
          <a:bodyPr>
            <a:normAutofit/>
          </a:bodyPr>
          <a:lstStyle/>
          <a:p>
            <a:r>
              <a:rPr lang="nl-NL" sz="3600" b="1">
                <a:latin typeface="Verdana" panose="020B0604030504040204" pitchFamily="34" charset="0"/>
                <a:ea typeface="Verdana" panose="020B0604030504040204" pitchFamily="34" charset="0"/>
                <a:cs typeface="Verdana" panose="020B0604030504040204" pitchFamily="34" charset="0"/>
              </a:rPr>
              <a:t>Wat is ‘in het blok spelen’?</a:t>
            </a:r>
          </a:p>
        </p:txBody>
      </p:sp>
    </p:spTree>
    <p:extLst>
      <p:ext uri="{BB962C8B-B14F-4D97-AF65-F5344CB8AC3E}">
        <p14:creationId xmlns:p14="http://schemas.microsoft.com/office/powerpoint/2010/main" val="6736175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Signalering"/>
          <p:cNvSpPr txBox="1">
            <a:spLocks noGrp="1"/>
          </p:cNvSpPr>
          <p:nvPr>
            <p:ph type="title"/>
          </p:nvPr>
        </p:nvSpPr>
        <p:spPr>
          <a:xfrm>
            <a:off x="5034957" y="1670903"/>
            <a:ext cx="3321092" cy="776288"/>
          </a:xfrm>
          <a:prstGeom prst="rect">
            <a:avLst/>
          </a:prstGeom>
        </p:spPr>
        <p:txBody>
          <a:bodyPr/>
          <a:lstStyle/>
          <a:p>
            <a:r>
              <a:rPr lang="nl-NL" dirty="0">
                <a:solidFill>
                  <a:schemeClr val="bg1"/>
                </a:solidFill>
              </a:rPr>
              <a:t>De hoge bal</a:t>
            </a:r>
            <a:endParaRPr dirty="0">
              <a:solidFill>
                <a:schemeClr val="bg1"/>
              </a:solidFill>
            </a:endParaRPr>
          </a:p>
        </p:txBody>
      </p:sp>
      <p:sp>
        <p:nvSpPr>
          <p:cNvPr id="4" name="Tekstvak 3">
            <a:extLst>
              <a:ext uri="{FF2B5EF4-FFF2-40B4-BE49-F238E27FC236}">
                <a16:creationId xmlns:a16="http://schemas.microsoft.com/office/drawing/2014/main" id="{AD65AA2E-0B83-4DDE-9AC7-99B06CC66C16}"/>
              </a:ext>
            </a:extLst>
          </p:cNvPr>
          <p:cNvSpPr txBox="1"/>
          <p:nvPr/>
        </p:nvSpPr>
        <p:spPr>
          <a:xfrm>
            <a:off x="7742583" y="3329609"/>
            <a:ext cx="92396"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srgbClr val="000000"/>
              </a:solidFill>
              <a:effectLst/>
              <a:uLnTx/>
              <a:uFillTx/>
              <a:latin typeface="Verdana"/>
              <a:ea typeface="Verdana"/>
              <a:cs typeface="Verdana"/>
              <a:sym typeface="Verdana"/>
            </a:endParaRPr>
          </a:p>
        </p:txBody>
      </p:sp>
      <p:sp>
        <p:nvSpPr>
          <p:cNvPr id="2" name="Tekstvak 1">
            <a:extLst>
              <a:ext uri="{FF2B5EF4-FFF2-40B4-BE49-F238E27FC236}">
                <a16:creationId xmlns:a16="http://schemas.microsoft.com/office/drawing/2014/main" id="{23EDC4F9-4F78-4440-8DD9-51F627E4A6C0}"/>
              </a:ext>
            </a:extLst>
          </p:cNvPr>
          <p:cNvSpPr txBox="1"/>
          <p:nvPr/>
        </p:nvSpPr>
        <p:spPr>
          <a:xfrm>
            <a:off x="1364276" y="1097533"/>
            <a:ext cx="7843891"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nl-NL" sz="3600" b="1" i="0" u="none" strike="noStrike" kern="1200" cap="none" spc="0" normalizeH="0" baseline="0" noProof="0" dirty="0">
                <a:ln>
                  <a:noFill/>
                </a:ln>
                <a:solidFill>
                  <a:srgbClr val="000000"/>
                </a:solidFill>
                <a:effectLst/>
                <a:uLnTx/>
                <a:uFillTx/>
                <a:latin typeface="Calibri"/>
                <a:cs typeface="Calibri"/>
              </a:rPr>
              <a:t>P</a:t>
            </a:r>
            <a:r>
              <a:rPr kumimoji="0" lang="nl-NL" sz="3600" b="1" i="0" u="none" strike="noStrike" kern="1200" cap="none" spc="0" normalizeH="0" baseline="0" noProof="0" dirty="0">
                <a:ln>
                  <a:noFill/>
                </a:ln>
                <a:solidFill>
                  <a:srgbClr val="000000"/>
                </a:solidFill>
                <a:effectLst/>
                <a:uLnTx/>
                <a:uFillTx/>
                <a:latin typeface="Verdana"/>
                <a:ea typeface="Verdana"/>
                <a:cs typeface="Verdana"/>
                <a:sym typeface="Verdana"/>
              </a:rPr>
              <a:t>irouette</a:t>
            </a:r>
          </a:p>
        </p:txBody>
      </p:sp>
      <p:sp>
        <p:nvSpPr>
          <p:cNvPr id="5" name="Tijdelijke aanduiding voor inhoud 2">
            <a:extLst>
              <a:ext uri="{FF2B5EF4-FFF2-40B4-BE49-F238E27FC236}">
                <a16:creationId xmlns:a16="http://schemas.microsoft.com/office/drawing/2014/main" id="{82CD87CE-C7C5-4F0E-AFF4-5B2BCF6F9A24}"/>
              </a:ext>
            </a:extLst>
          </p:cNvPr>
          <p:cNvSpPr txBox="1">
            <a:spLocks noGrp="1"/>
          </p:cNvSpPr>
          <p:nvPr>
            <p:ph type="body" idx="1"/>
          </p:nvPr>
        </p:nvSpPr>
        <p:spPr>
          <a:xfrm>
            <a:off x="1469569" y="1937384"/>
            <a:ext cx="9821886" cy="3871280"/>
          </a:xfrm>
          <a:prstGeom prst="rect">
            <a:avLst/>
          </a:prstGeom>
        </p:spPr>
        <p:txBody>
          <a:bodyPr>
            <a:normAutofit/>
          </a:bodyPr>
          <a:lstStyle/>
          <a:p>
            <a:pPr>
              <a:buFont typeface="Wingdings" panose="05000000000000000000" pitchFamily="2" charset="2"/>
              <a:buChar char="Ø"/>
              <a:defRPr sz="1700"/>
            </a:pPr>
            <a:r>
              <a:rPr lang="nl-NL" sz="2400" dirty="0"/>
              <a:t>Een pirouette die goed wordt uitgevoerd is prachtig!</a:t>
            </a:r>
          </a:p>
          <a:p>
            <a:pPr>
              <a:buFont typeface="Wingdings" panose="05000000000000000000" pitchFamily="2" charset="2"/>
              <a:buChar char="Ø"/>
              <a:defRPr sz="1700"/>
            </a:pPr>
            <a:r>
              <a:rPr lang="nl-NL" sz="2400" dirty="0"/>
              <a:t>Risico ligt wel bij de speler om hem goed uit te voeren.</a:t>
            </a:r>
          </a:p>
          <a:p>
            <a:pPr>
              <a:buFont typeface="Wingdings" panose="05000000000000000000" pitchFamily="2" charset="2"/>
              <a:buChar char="Ø"/>
              <a:defRPr sz="1700"/>
            </a:pPr>
            <a:r>
              <a:rPr lang="nl-NL" sz="2400" dirty="0"/>
              <a:t>Beoordelen op gevaar / blessure risico.</a:t>
            </a:r>
          </a:p>
          <a:p>
            <a:pPr>
              <a:buFont typeface="Wingdings" panose="05000000000000000000" pitchFamily="2" charset="2"/>
              <a:buChar char="Ø"/>
              <a:defRPr sz="1700"/>
            </a:pPr>
            <a:r>
              <a:rPr lang="nl-NL" sz="2400" dirty="0"/>
              <a:t>Wanneer niet hard en bewust op de voet gedraaid (gecontroleerde pirouette) dan gewoon </a:t>
            </a:r>
            <a:r>
              <a:rPr lang="nl-NL" sz="2400" dirty="0" err="1"/>
              <a:t>shoot</a:t>
            </a:r>
            <a:r>
              <a:rPr lang="nl-NL" sz="2400" dirty="0"/>
              <a:t>! </a:t>
            </a:r>
            <a:endParaRPr lang="nl-NL" sz="2000" dirty="0"/>
          </a:p>
          <a:p>
            <a:pPr>
              <a:defRPr sz="1700"/>
            </a:pPr>
            <a:endParaRPr lang="nl-NL" sz="2000" dirty="0"/>
          </a:p>
          <a:p>
            <a:pPr>
              <a:defRPr sz="1700"/>
            </a:pPr>
            <a:endParaRPr lang="nl-NL" sz="2000" dirty="0"/>
          </a:p>
        </p:txBody>
      </p:sp>
      <p:pic>
        <p:nvPicPr>
          <p:cNvPr id="6" name="Picture 5">
            <a:extLst>
              <a:ext uri="{FF2B5EF4-FFF2-40B4-BE49-F238E27FC236}">
                <a16:creationId xmlns:a16="http://schemas.microsoft.com/office/drawing/2014/main" id="{B782655B-7B8F-4348-8842-4A9B3D47492F}"/>
              </a:ext>
            </a:extLst>
          </p:cNvPr>
          <p:cNvPicPr>
            <a:picLocks noChangeAspect="1"/>
          </p:cNvPicPr>
          <p:nvPr/>
        </p:nvPicPr>
        <p:blipFill>
          <a:blip r:embed="rId3"/>
          <a:stretch>
            <a:fillRect/>
          </a:stretch>
        </p:blipFill>
        <p:spPr>
          <a:xfrm>
            <a:off x="8981641" y="4529769"/>
            <a:ext cx="2836286" cy="1907371"/>
          </a:xfrm>
          <a:prstGeom prst="rect">
            <a:avLst/>
          </a:prstGeom>
        </p:spPr>
      </p:pic>
    </p:spTree>
    <p:extLst>
      <p:ext uri="{BB962C8B-B14F-4D97-AF65-F5344CB8AC3E}">
        <p14:creationId xmlns:p14="http://schemas.microsoft.com/office/powerpoint/2010/main" val="1407378103"/>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vert="horz" lIns="91440" tIns="45720" rIns="91440" bIns="45720" rtlCol="0" anchor="t">
            <a:normAutofit/>
          </a:bodyPr>
          <a:lstStyle/>
          <a:p>
            <a:pPr>
              <a:lnSpc>
                <a:spcPct val="125000"/>
              </a:lnSpc>
            </a:pPr>
            <a:r>
              <a:rPr lang="nl-NL" dirty="0">
                <a:latin typeface="Verdana" panose="020B0604030504040204" pitchFamily="34" charset="0"/>
                <a:ea typeface="Verdana" panose="020B0604030504040204" pitchFamily="34" charset="0"/>
                <a:cs typeface="Verdana" panose="020B0604030504040204" pitchFamily="34" charset="0"/>
              </a:rPr>
              <a:t>team staat tijdens het lopende spel met minimaal één speler te veel in het veld </a:t>
            </a:r>
          </a:p>
          <a:p>
            <a:endParaRPr lang="nl-NL" dirty="0">
              <a:latin typeface="Verdana" panose="020B0604030504040204" pitchFamily="34" charset="0"/>
              <a:ea typeface="Verdana" panose="020B0604030504040204" pitchFamily="34" charset="0"/>
              <a:cs typeface="Verdana" panose="020B0604030504040204" pitchFamily="34" charset="0"/>
            </a:endParaRPr>
          </a:p>
          <a:p>
            <a:r>
              <a:rPr lang="nl-NL" dirty="0">
                <a:latin typeface="Verdana" panose="020B0604030504040204" pitchFamily="34" charset="0"/>
                <a:ea typeface="Verdana" panose="020B0604030504040204" pitchFamily="34" charset="0"/>
                <a:cs typeface="Verdana" panose="020B0604030504040204" pitchFamily="34" charset="0"/>
              </a:rPr>
              <a:t>team wisselt tijdens een strafcorner </a:t>
            </a:r>
          </a:p>
          <a:p>
            <a:endParaRPr lang="nl-NL" dirty="0">
              <a:latin typeface="Verdana" panose="020B0604030504040204" pitchFamily="34" charset="0"/>
              <a:ea typeface="Verdana" panose="020B0604030504040204" pitchFamily="34" charset="0"/>
              <a:cs typeface="Verdana" panose="020B0604030504040204" pitchFamily="34" charset="0"/>
            </a:endParaRPr>
          </a:p>
          <a:p>
            <a:r>
              <a:rPr lang="nl-NL" dirty="0">
                <a:latin typeface="Verdana" panose="020B0604030504040204" pitchFamily="34" charset="0"/>
                <a:ea typeface="Verdana" panose="020B0604030504040204" pitchFamily="34" charset="0"/>
                <a:cs typeface="Verdana" panose="020B0604030504040204" pitchFamily="34" charset="0"/>
              </a:rPr>
              <a:t>team wisselt buiten drie meter van de middenlijn </a:t>
            </a:r>
          </a:p>
          <a:p>
            <a:endParaRPr lang="nl-NL" dirty="0">
              <a:latin typeface="Verdana" panose="020B0604030504040204" pitchFamily="34" charset="0"/>
              <a:ea typeface="Verdana" panose="020B0604030504040204" pitchFamily="34" charset="0"/>
              <a:cs typeface="Verdana" panose="020B0604030504040204" pitchFamily="34" charset="0"/>
            </a:endParaRPr>
          </a:p>
        </p:txBody>
      </p:sp>
      <p:sp>
        <p:nvSpPr>
          <p:cNvPr id="4" name="Titel 1"/>
          <p:cNvSpPr>
            <a:spLocks noGrp="1"/>
          </p:cNvSpPr>
          <p:nvPr>
            <p:ph type="title"/>
          </p:nvPr>
        </p:nvSpPr>
        <p:spPr>
          <a:xfrm>
            <a:off x="838200" y="832919"/>
            <a:ext cx="10515600" cy="857769"/>
          </a:xfrm>
        </p:spPr>
        <p:txBody>
          <a:bodyPr>
            <a:normAutofit/>
          </a:bodyPr>
          <a:lstStyle/>
          <a:p>
            <a:r>
              <a:rPr lang="nl-NL" sz="3600" b="1">
                <a:latin typeface="Verdana" panose="020B0604030504040204" pitchFamily="34" charset="0"/>
                <a:ea typeface="Verdana" panose="020B0604030504040204" pitchFamily="34" charset="0"/>
                <a:cs typeface="Verdana" panose="020B0604030504040204" pitchFamily="34" charset="0"/>
              </a:rPr>
              <a:t>Verkeerde wissel: wat is ‘verkeerd’?</a:t>
            </a:r>
          </a:p>
        </p:txBody>
      </p:sp>
    </p:spTree>
    <p:extLst>
      <p:ext uri="{BB962C8B-B14F-4D97-AF65-F5344CB8AC3E}">
        <p14:creationId xmlns:p14="http://schemas.microsoft.com/office/powerpoint/2010/main" val="39388856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normAutofit/>
          </a:bodyPr>
          <a:lstStyle/>
          <a:p>
            <a:r>
              <a:rPr lang="nl-NL" sz="3000" dirty="0">
                <a:latin typeface="Verdana" panose="020B0604030504040204" pitchFamily="34" charset="0"/>
                <a:ea typeface="Verdana" panose="020B0604030504040204" pitchFamily="34" charset="0"/>
                <a:cs typeface="Verdana" panose="020B0604030504040204" pitchFamily="34" charset="0"/>
              </a:rPr>
              <a:t>Minimale invloed: vermaning </a:t>
            </a:r>
          </a:p>
          <a:p>
            <a:pPr marL="0" indent="0">
              <a:buNone/>
            </a:pPr>
            <a:r>
              <a:rPr lang="nl-NL" i="1" dirty="0">
                <a:latin typeface="Verdana" panose="020B0604030504040204" pitchFamily="34" charset="0"/>
                <a:ea typeface="Verdana" panose="020B0604030504040204" pitchFamily="34" charset="0"/>
                <a:cs typeface="Verdana" panose="020B0604030504040204" pitchFamily="34" charset="0"/>
              </a:rPr>
              <a:t>  bij herhaling:      aanvoerder </a:t>
            </a:r>
          </a:p>
          <a:p>
            <a:endParaRPr lang="nl-NL" dirty="0">
              <a:latin typeface="Verdana" panose="020B0604030504040204" pitchFamily="34" charset="0"/>
              <a:ea typeface="Verdana" panose="020B0604030504040204" pitchFamily="34" charset="0"/>
              <a:cs typeface="Verdana" panose="020B0604030504040204" pitchFamily="34" charset="0"/>
            </a:endParaRPr>
          </a:p>
          <a:p>
            <a:r>
              <a:rPr lang="nl-NL" sz="3000" dirty="0">
                <a:latin typeface="Verdana" panose="020B0604030504040204" pitchFamily="34" charset="0"/>
                <a:ea typeface="Verdana" panose="020B0604030504040204" pitchFamily="34" charset="0"/>
                <a:cs typeface="Verdana" panose="020B0604030504040204" pitchFamily="34" charset="0"/>
              </a:rPr>
              <a:t>Merkbare, directe invloed: </a:t>
            </a:r>
          </a:p>
          <a:p>
            <a:pPr marL="0" indent="0">
              <a:buNone/>
            </a:pPr>
            <a:r>
              <a:rPr lang="nl-NL">
                <a:latin typeface="Verdana" panose="020B0604030504040204" pitchFamily="34" charset="0"/>
                <a:ea typeface="Verdana" panose="020B0604030504040204" pitchFamily="34" charset="0"/>
                <a:cs typeface="Verdana" panose="020B0604030504040204" pitchFamily="34" charset="0"/>
              </a:rPr>
              <a:t>  strafcorner</a:t>
            </a:r>
          </a:p>
          <a:p>
            <a:pPr marL="0" indent="0">
              <a:buNone/>
            </a:pPr>
            <a:endParaRPr lang="nl-NL" dirty="0">
              <a:latin typeface="Verdana" panose="020B0604030504040204" pitchFamily="34" charset="0"/>
              <a:ea typeface="Verdana" panose="020B0604030504040204" pitchFamily="34" charset="0"/>
              <a:cs typeface="Verdana" panose="020B0604030504040204" pitchFamily="34" charset="0"/>
            </a:endParaRPr>
          </a:p>
        </p:txBody>
      </p:sp>
      <p:sp>
        <p:nvSpPr>
          <p:cNvPr id="4" name="Titel 1"/>
          <p:cNvSpPr>
            <a:spLocks noGrp="1"/>
          </p:cNvSpPr>
          <p:nvPr>
            <p:ph type="title"/>
          </p:nvPr>
        </p:nvSpPr>
        <p:spPr>
          <a:xfrm>
            <a:off x="838200" y="832919"/>
            <a:ext cx="10515600" cy="857769"/>
          </a:xfrm>
        </p:spPr>
        <p:txBody>
          <a:bodyPr>
            <a:normAutofit/>
          </a:bodyPr>
          <a:lstStyle/>
          <a:p>
            <a:r>
              <a:rPr lang="nl-NL" sz="3600" b="1">
                <a:latin typeface="Verdana" panose="020B0604030504040204" pitchFamily="34" charset="0"/>
                <a:ea typeface="Verdana" panose="020B0604030504040204" pitchFamily="34" charset="0"/>
                <a:cs typeface="Verdana" panose="020B0604030504040204" pitchFamily="34" charset="0"/>
              </a:rPr>
              <a:t>Verkeerde wissel: wanneer ingrijpen?</a:t>
            </a:r>
          </a:p>
        </p:txBody>
      </p:sp>
      <p:pic>
        <p:nvPicPr>
          <p:cNvPr id="5" name="Picture 2">
            <a:extLst>
              <a:ext uri="{FF2B5EF4-FFF2-40B4-BE49-F238E27FC236}">
                <a16:creationId xmlns:a16="http://schemas.microsoft.com/office/drawing/2014/main" id="{5B730DFA-D0C1-4E2D-8FA8-B88C244897CD}"/>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818595" y="4001294"/>
            <a:ext cx="4085182" cy="2473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Gelijkbenige driehoek 5">
            <a:extLst>
              <a:ext uri="{FF2B5EF4-FFF2-40B4-BE49-F238E27FC236}">
                <a16:creationId xmlns:a16="http://schemas.microsoft.com/office/drawing/2014/main" id="{13F5AE35-57E8-4FCB-97D6-994F2B74D2B9}"/>
              </a:ext>
            </a:extLst>
          </p:cNvPr>
          <p:cNvSpPr/>
          <p:nvPr/>
        </p:nvSpPr>
        <p:spPr>
          <a:xfrm flipV="1">
            <a:off x="3662313" y="2425846"/>
            <a:ext cx="533633" cy="373441"/>
          </a:xfrm>
          <a:prstGeom prst="triangl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l-NL" dirty="0"/>
          </a:p>
        </p:txBody>
      </p:sp>
    </p:spTree>
    <p:extLst>
      <p:ext uri="{BB962C8B-B14F-4D97-AF65-F5344CB8AC3E}">
        <p14:creationId xmlns:p14="http://schemas.microsoft.com/office/powerpoint/2010/main" val="23316557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0C73B3C9-31D2-4E18-A65F-8BCA15DB3CE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60" imgH="360" progId="TCLayout.ActiveDocument.1">
                  <p:embed/>
                </p:oleObj>
              </mc:Choice>
              <mc:Fallback>
                <p:oleObj name="think-cell Slide" r:id="rId5" imgW="360" imgH="360" progId="TCLayout.ActiveDocument.1">
                  <p:embed/>
                  <p:pic>
                    <p:nvPicPr>
                      <p:cNvPr id="4" name="Object 3" hidden="1">
                        <a:extLst>
                          <a:ext uri="{FF2B5EF4-FFF2-40B4-BE49-F238E27FC236}">
                            <a16:creationId xmlns:a16="http://schemas.microsoft.com/office/drawing/2014/main" id="{0C73B3C9-31D2-4E18-A65F-8BCA15DB3CE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5A260760-C51F-42ED-B61F-3D97580133C3}"/>
              </a:ext>
            </a:extLst>
          </p:cNvPr>
          <p:cNvSpPr/>
          <p:nvPr>
            <p:custDataLst>
              <p:tags r:id="rId2"/>
            </p:custDataLst>
          </p:nvPr>
        </p:nvSpPr>
        <p:spPr>
          <a:xfrm>
            <a:off x="0" y="-105290"/>
            <a:ext cx="92396" cy="369330"/>
          </a:xfrm>
          <a:prstGeom prst="rect">
            <a:avLst/>
          </a:prstGeom>
          <a:solidFill>
            <a:srgbClr val="FFFFFF"/>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0" rtlCol="0" anchor="ctr" anchorCtr="0">
            <a:noAutofit/>
          </a:bodyPr>
          <a:lstStyle/>
          <a:p>
            <a:pPr marL="0" marR="0" lvl="0" indent="0" algn="l" defTabSz="914400" rtl="0" eaLnBrk="1" fontAlgn="auto" latinLnBrk="0" hangingPunct="1">
              <a:lnSpc>
                <a:spcPct val="9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endParaRPr>
          </a:p>
        </p:txBody>
      </p:sp>
      <p:sp>
        <p:nvSpPr>
          <p:cNvPr id="2" name="Titel 1">
            <a:extLst>
              <a:ext uri="{FF2B5EF4-FFF2-40B4-BE49-F238E27FC236}">
                <a16:creationId xmlns:a16="http://schemas.microsoft.com/office/drawing/2014/main" id="{066134BF-E545-443F-85FF-478AADB1A166}"/>
              </a:ext>
            </a:extLst>
          </p:cNvPr>
          <p:cNvSpPr>
            <a:spLocks noGrp="1"/>
          </p:cNvSpPr>
          <p:nvPr>
            <p:ph type="title"/>
          </p:nvPr>
        </p:nvSpPr>
        <p:spPr/>
        <p:txBody>
          <a:bodyPr/>
          <a:lstStyle/>
          <a:p>
            <a:r>
              <a:rPr lang="en-US" dirty="0" err="1"/>
              <a:t>Opsluiten</a:t>
            </a:r>
            <a:r>
              <a:rPr lang="en-US" dirty="0"/>
              <a:t> in de </a:t>
            </a:r>
            <a:r>
              <a:rPr lang="en-US" dirty="0" err="1"/>
              <a:t>hoek</a:t>
            </a:r>
            <a:endParaRPr lang="nl-NL" dirty="0"/>
          </a:p>
        </p:txBody>
      </p:sp>
      <p:sp>
        <p:nvSpPr>
          <p:cNvPr id="3" name="Tijdelijke aanduiding voor tekst 2">
            <a:extLst>
              <a:ext uri="{FF2B5EF4-FFF2-40B4-BE49-F238E27FC236}">
                <a16:creationId xmlns:a16="http://schemas.microsoft.com/office/drawing/2014/main" id="{80F28B43-9D04-482E-AA00-1BD45D950CD2}"/>
              </a:ext>
            </a:extLst>
          </p:cNvPr>
          <p:cNvSpPr>
            <a:spLocks noGrp="1"/>
          </p:cNvSpPr>
          <p:nvPr>
            <p:ph type="body" idx="1"/>
          </p:nvPr>
        </p:nvSpPr>
        <p:spPr>
          <a:xfrm>
            <a:off x="1469568" y="1825625"/>
            <a:ext cx="9601202" cy="4351338"/>
          </a:xfrm>
        </p:spPr>
        <p:txBody>
          <a:bodyPr>
            <a:normAutofit/>
          </a:bodyPr>
          <a:lstStyle/>
          <a:p>
            <a:pPr>
              <a:buFont typeface="Wingdings" panose="05000000000000000000" pitchFamily="2" charset="2"/>
              <a:buChar char="q"/>
            </a:pPr>
            <a:r>
              <a:rPr lang="en-US" sz="2400" dirty="0"/>
              <a:t> </a:t>
            </a:r>
            <a:r>
              <a:rPr lang="en-US" sz="2400" dirty="0" err="1"/>
              <a:t>Speler</a:t>
            </a:r>
            <a:r>
              <a:rPr lang="en-US" sz="2400" dirty="0"/>
              <a:t> in </a:t>
            </a:r>
            <a:r>
              <a:rPr lang="en-US" sz="2400" dirty="0" err="1"/>
              <a:t>balbezit</a:t>
            </a:r>
            <a:r>
              <a:rPr lang="en-US" sz="2400" dirty="0"/>
              <a:t> mag </a:t>
            </a:r>
            <a:r>
              <a:rPr lang="en-US" sz="2400" dirty="0" err="1"/>
              <a:t>niet</a:t>
            </a:r>
            <a:r>
              <a:rPr lang="en-US" sz="2400" dirty="0"/>
              <a:t> </a:t>
            </a:r>
            <a:r>
              <a:rPr lang="en-US" sz="2400" dirty="0" err="1"/>
              <a:t>opgesloten</a:t>
            </a:r>
            <a:r>
              <a:rPr lang="en-US" sz="2400" dirty="0"/>
              <a:t> </a:t>
            </a:r>
            <a:r>
              <a:rPr lang="en-US" sz="2400" dirty="0" err="1"/>
              <a:t>worden</a:t>
            </a:r>
            <a:r>
              <a:rPr lang="en-US" sz="2400" dirty="0"/>
              <a:t> in de </a:t>
            </a:r>
            <a:r>
              <a:rPr lang="en-US" sz="2400" dirty="0" err="1"/>
              <a:t>hoek</a:t>
            </a:r>
            <a:r>
              <a:rPr lang="en-US" sz="2400" dirty="0"/>
              <a:t>!</a:t>
            </a:r>
          </a:p>
          <a:p>
            <a:pPr>
              <a:buFont typeface="Wingdings" panose="05000000000000000000" pitchFamily="2" charset="2"/>
              <a:buChar char="q"/>
            </a:pPr>
            <a:r>
              <a:rPr lang="en-US" sz="2400" dirty="0"/>
              <a:t> </a:t>
            </a:r>
            <a:r>
              <a:rPr lang="en-US" sz="2400" dirty="0" err="1"/>
              <a:t>Tegenstanders</a:t>
            </a:r>
            <a:r>
              <a:rPr lang="en-US" sz="2400" dirty="0"/>
              <a:t> </a:t>
            </a:r>
            <a:r>
              <a:rPr lang="en-US" sz="2400" dirty="0" err="1"/>
              <a:t>moeten</a:t>
            </a:r>
            <a:r>
              <a:rPr lang="en-US" sz="2400" dirty="0"/>
              <a:t> </a:t>
            </a:r>
            <a:r>
              <a:rPr lang="en-US" sz="2400" dirty="0" err="1"/>
              <a:t>een</a:t>
            </a:r>
            <a:r>
              <a:rPr lang="en-US" sz="2400" dirty="0"/>
              <a:t> opening laten, help de </a:t>
            </a:r>
            <a:r>
              <a:rPr lang="en-US" sz="2400" dirty="0" err="1"/>
              <a:t>spelers</a:t>
            </a:r>
            <a:r>
              <a:rPr lang="en-US" sz="2400" dirty="0"/>
              <a:t> </a:t>
            </a:r>
            <a:r>
              <a:rPr lang="en-US" sz="2400" dirty="0" err="1"/>
              <a:t>verbaal</a:t>
            </a:r>
            <a:r>
              <a:rPr lang="en-US" sz="2400" dirty="0"/>
              <a:t> om </a:t>
            </a:r>
            <a:r>
              <a:rPr lang="en-US" sz="2400" dirty="0" err="1"/>
              <a:t>opsluiting</a:t>
            </a:r>
            <a:r>
              <a:rPr lang="en-US" sz="2400" dirty="0"/>
              <a:t> </a:t>
            </a:r>
            <a:r>
              <a:rPr lang="en-US" sz="2400" dirty="0" err="1"/>
              <a:t>te</a:t>
            </a:r>
            <a:r>
              <a:rPr lang="en-US" sz="2400" dirty="0"/>
              <a:t> </a:t>
            </a:r>
            <a:r>
              <a:rPr lang="en-US" sz="2400" dirty="0" err="1"/>
              <a:t>voorkomen</a:t>
            </a:r>
            <a:endParaRPr lang="en-US" sz="2400" dirty="0"/>
          </a:p>
          <a:p>
            <a:pPr>
              <a:buFont typeface="Wingdings" panose="05000000000000000000" pitchFamily="2" charset="2"/>
              <a:buChar char="q"/>
            </a:pPr>
            <a:r>
              <a:rPr lang="en-US" sz="2400" dirty="0"/>
              <a:t> </a:t>
            </a:r>
            <a:r>
              <a:rPr lang="en-US" sz="2400" dirty="0" err="1"/>
              <a:t>Schijnruimte</a:t>
            </a:r>
            <a:r>
              <a:rPr lang="en-US" sz="2400" dirty="0"/>
              <a:t> (</a:t>
            </a:r>
            <a:r>
              <a:rPr lang="en-US" sz="2400" dirty="0" err="1"/>
              <a:t>spoorboom</a:t>
            </a:r>
            <a:r>
              <a:rPr lang="en-US" sz="2400" dirty="0"/>
              <a:t> effect) is </a:t>
            </a:r>
            <a:r>
              <a:rPr lang="en-US" sz="2400" dirty="0" err="1"/>
              <a:t>niet</a:t>
            </a:r>
            <a:r>
              <a:rPr lang="en-US" sz="2400" dirty="0"/>
              <a:t> </a:t>
            </a:r>
            <a:r>
              <a:rPr lang="en-US" sz="2400" dirty="0" err="1"/>
              <a:t>toegestaan</a:t>
            </a:r>
            <a:r>
              <a:rPr lang="en-US" sz="2400" dirty="0"/>
              <a:t>!</a:t>
            </a:r>
          </a:p>
          <a:p>
            <a:pPr marL="0" indent="0">
              <a:buNone/>
            </a:pPr>
            <a:endParaRPr lang="en-US" sz="2400" dirty="0"/>
          </a:p>
          <a:p>
            <a:pPr marL="0" indent="0">
              <a:buNone/>
            </a:pPr>
            <a:r>
              <a:rPr lang="en-US" sz="2400" dirty="0">
                <a:sym typeface="Wingdings" panose="05000000000000000000" pitchFamily="2" charset="2"/>
              </a:rPr>
              <a:t> </a:t>
            </a:r>
            <a:r>
              <a:rPr lang="en-US" sz="2400" dirty="0" err="1"/>
              <a:t>Straf</a:t>
            </a:r>
            <a:r>
              <a:rPr lang="en-US" sz="2400" dirty="0"/>
              <a:t> </a:t>
            </a:r>
            <a:r>
              <a:rPr lang="en-US" sz="2400" dirty="0" err="1"/>
              <a:t>binnen</a:t>
            </a:r>
            <a:r>
              <a:rPr lang="en-US" sz="2400" dirty="0"/>
              <a:t> de </a:t>
            </a:r>
            <a:r>
              <a:rPr lang="en-US" sz="2400" dirty="0" err="1"/>
              <a:t>cirkel</a:t>
            </a:r>
            <a:r>
              <a:rPr lang="en-US" sz="2400" dirty="0"/>
              <a:t> </a:t>
            </a:r>
            <a:r>
              <a:rPr lang="en-US" sz="2400" dirty="0">
                <a:sym typeface="Wingdings" panose="05000000000000000000" pitchFamily="2" charset="2"/>
              </a:rPr>
              <a:t>= </a:t>
            </a:r>
            <a:r>
              <a:rPr lang="en-US" sz="2400" dirty="0" err="1">
                <a:sym typeface="Wingdings" panose="05000000000000000000" pitchFamily="2" charset="2"/>
              </a:rPr>
              <a:t>strafcorner</a:t>
            </a:r>
            <a:endParaRPr lang="en-US" sz="2400" dirty="0">
              <a:sym typeface="Wingdings" panose="05000000000000000000" pitchFamily="2" charset="2"/>
            </a:endParaRPr>
          </a:p>
          <a:p>
            <a:pPr marL="0" indent="0">
              <a:buNone/>
            </a:pPr>
            <a:r>
              <a:rPr lang="en-US" sz="2400" dirty="0">
                <a:sym typeface="Wingdings" panose="05000000000000000000" pitchFamily="2" charset="2"/>
              </a:rPr>
              <a:t> </a:t>
            </a:r>
            <a:r>
              <a:rPr lang="en-US" sz="2400" dirty="0" err="1">
                <a:sym typeface="Wingdings" panose="05000000000000000000" pitchFamily="2" charset="2"/>
              </a:rPr>
              <a:t>Straf</a:t>
            </a:r>
            <a:r>
              <a:rPr lang="en-US" sz="2400" dirty="0">
                <a:sym typeface="Wingdings" panose="05000000000000000000" pitchFamily="2" charset="2"/>
              </a:rPr>
              <a:t> </a:t>
            </a:r>
            <a:r>
              <a:rPr lang="en-US" sz="2400" dirty="0" err="1">
                <a:sym typeface="Wingdings" panose="05000000000000000000" pitchFamily="2" charset="2"/>
              </a:rPr>
              <a:t>buiten</a:t>
            </a:r>
            <a:r>
              <a:rPr lang="en-US" sz="2400" dirty="0">
                <a:sym typeface="Wingdings" panose="05000000000000000000" pitchFamily="2" charset="2"/>
              </a:rPr>
              <a:t> de </a:t>
            </a:r>
            <a:r>
              <a:rPr lang="en-US" sz="2400" dirty="0" err="1">
                <a:sym typeface="Wingdings" panose="05000000000000000000" pitchFamily="2" charset="2"/>
              </a:rPr>
              <a:t>cirkel</a:t>
            </a:r>
            <a:r>
              <a:rPr lang="en-US" sz="2400" dirty="0">
                <a:sym typeface="Wingdings" panose="05000000000000000000" pitchFamily="2" charset="2"/>
              </a:rPr>
              <a:t> = </a:t>
            </a:r>
            <a:r>
              <a:rPr lang="en-US" sz="2400" dirty="0" err="1">
                <a:sym typeface="Wingdings" panose="05000000000000000000" pitchFamily="2" charset="2"/>
              </a:rPr>
              <a:t>vrije</a:t>
            </a:r>
            <a:r>
              <a:rPr lang="en-US" sz="2400" dirty="0">
                <a:sym typeface="Wingdings" panose="05000000000000000000" pitchFamily="2" charset="2"/>
              </a:rPr>
              <a:t> push</a:t>
            </a:r>
            <a:endParaRPr lang="en-US" sz="2400" dirty="0"/>
          </a:p>
          <a:p>
            <a:endParaRPr lang="nl-NL" sz="2000" dirty="0"/>
          </a:p>
        </p:txBody>
      </p:sp>
      <p:pic>
        <p:nvPicPr>
          <p:cNvPr id="7" name="Picture 6">
            <a:extLst>
              <a:ext uri="{FF2B5EF4-FFF2-40B4-BE49-F238E27FC236}">
                <a16:creationId xmlns:a16="http://schemas.microsoft.com/office/drawing/2014/main" id="{087C9855-D984-4E15-A7A6-4C219178A897}"/>
              </a:ext>
            </a:extLst>
          </p:cNvPr>
          <p:cNvPicPr>
            <a:picLocks noChangeAspect="1"/>
          </p:cNvPicPr>
          <p:nvPr/>
        </p:nvPicPr>
        <p:blipFill>
          <a:blip r:embed="rId7"/>
          <a:stretch>
            <a:fillRect/>
          </a:stretch>
        </p:blipFill>
        <p:spPr>
          <a:xfrm>
            <a:off x="9463950" y="3927763"/>
            <a:ext cx="2516963" cy="2528456"/>
          </a:xfrm>
          <a:prstGeom prst="rect">
            <a:avLst/>
          </a:prstGeom>
        </p:spPr>
      </p:pic>
    </p:spTree>
    <p:extLst>
      <p:ext uri="{BB962C8B-B14F-4D97-AF65-F5344CB8AC3E}">
        <p14:creationId xmlns:p14="http://schemas.microsoft.com/office/powerpoint/2010/main" val="1394669275"/>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DC029-015F-493D-8DF7-FAD6D1C28F76}"/>
              </a:ext>
            </a:extLst>
          </p:cNvPr>
          <p:cNvSpPr>
            <a:spLocks noGrp="1"/>
          </p:cNvSpPr>
          <p:nvPr>
            <p:ph type="title"/>
          </p:nvPr>
        </p:nvSpPr>
        <p:spPr>
          <a:xfrm>
            <a:off x="1295399" y="772246"/>
            <a:ext cx="9601201" cy="776288"/>
          </a:xfrm>
        </p:spPr>
        <p:txBody>
          <a:bodyPr/>
          <a:lstStyle/>
          <a:p>
            <a:r>
              <a:rPr lang="en-US" dirty="0" err="1"/>
              <a:t>Zaalhockey</a:t>
            </a:r>
            <a:r>
              <a:rPr lang="en-US" dirty="0"/>
              <a:t> </a:t>
            </a:r>
            <a:r>
              <a:rPr lang="en-US" dirty="0" err="1"/>
              <a:t>elementen</a:t>
            </a:r>
            <a:endParaRPr lang="nl-NL" dirty="0"/>
          </a:p>
        </p:txBody>
      </p:sp>
      <p:graphicFrame>
        <p:nvGraphicFramePr>
          <p:cNvPr id="6" name="Diagram 5">
            <a:extLst>
              <a:ext uri="{FF2B5EF4-FFF2-40B4-BE49-F238E27FC236}">
                <a16:creationId xmlns:a16="http://schemas.microsoft.com/office/drawing/2014/main" id="{D7B557BE-9CBC-454E-8F57-73F0A6D59359}"/>
              </a:ext>
            </a:extLst>
          </p:cNvPr>
          <p:cNvGraphicFramePr/>
          <p:nvPr/>
        </p:nvGraphicFramePr>
        <p:xfrm>
          <a:off x="1436254" y="1548534"/>
          <a:ext cx="10049163" cy="50671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60774470"/>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DC029-015F-493D-8DF7-FAD6D1C28F76}"/>
              </a:ext>
            </a:extLst>
          </p:cNvPr>
          <p:cNvSpPr>
            <a:spLocks noGrp="1"/>
          </p:cNvSpPr>
          <p:nvPr>
            <p:ph type="title"/>
          </p:nvPr>
        </p:nvSpPr>
        <p:spPr>
          <a:xfrm>
            <a:off x="1295399" y="772246"/>
            <a:ext cx="9601201" cy="776288"/>
          </a:xfrm>
        </p:spPr>
        <p:txBody>
          <a:bodyPr/>
          <a:lstStyle/>
          <a:p>
            <a:r>
              <a:rPr lang="en-US" dirty="0" err="1"/>
              <a:t>Zaalhockey</a:t>
            </a:r>
            <a:r>
              <a:rPr lang="en-US" dirty="0"/>
              <a:t> </a:t>
            </a:r>
            <a:r>
              <a:rPr lang="en-US" dirty="0" err="1"/>
              <a:t>elementen</a:t>
            </a:r>
            <a:endParaRPr lang="nl-NL" dirty="0"/>
          </a:p>
        </p:txBody>
      </p:sp>
      <p:graphicFrame>
        <p:nvGraphicFramePr>
          <p:cNvPr id="6" name="Diagram 5">
            <a:extLst>
              <a:ext uri="{FF2B5EF4-FFF2-40B4-BE49-F238E27FC236}">
                <a16:creationId xmlns:a16="http://schemas.microsoft.com/office/drawing/2014/main" id="{D7B557BE-9CBC-454E-8F57-73F0A6D59359}"/>
              </a:ext>
            </a:extLst>
          </p:cNvPr>
          <p:cNvGraphicFramePr/>
          <p:nvPr/>
        </p:nvGraphicFramePr>
        <p:xfrm>
          <a:off x="1436254" y="1548534"/>
          <a:ext cx="10049163" cy="50671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43694239"/>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vert="horz" lIns="91440" tIns="45720" rIns="91440" bIns="45720" rtlCol="0" anchor="t">
            <a:normAutofit fontScale="92500" lnSpcReduction="10000"/>
          </a:bodyPr>
          <a:lstStyle/>
          <a:p>
            <a:pPr>
              <a:lnSpc>
                <a:spcPct val="125000"/>
              </a:lnSpc>
              <a:spcBef>
                <a:spcPts val="0"/>
              </a:spcBef>
            </a:pPr>
            <a:r>
              <a:rPr lang="nl-NL" sz="2000" dirty="0">
                <a:latin typeface="Verdana" panose="020B0604030504040204" pitchFamily="34" charset="0"/>
                <a:ea typeface="Verdana" panose="020B0604030504040204" pitchFamily="34" charset="0"/>
                <a:cs typeface="Verdana" panose="020B0604030504040204" pitchFamily="34" charset="0"/>
              </a:rPr>
              <a:t>2 x       =   </a:t>
            </a:r>
          </a:p>
          <a:p>
            <a:pPr marL="0" indent="0">
              <a:lnSpc>
                <a:spcPct val="125000"/>
              </a:lnSpc>
              <a:spcBef>
                <a:spcPts val="0"/>
              </a:spcBef>
              <a:buNone/>
            </a:pPr>
            <a:endParaRPr lang="nl-NL" sz="2000" dirty="0">
              <a:latin typeface="Verdana" panose="020B0604030504040204" pitchFamily="34" charset="0"/>
              <a:ea typeface="Verdana" panose="020B0604030504040204" pitchFamily="34" charset="0"/>
              <a:cs typeface="Verdana" panose="020B0604030504040204" pitchFamily="34" charset="0"/>
            </a:endParaRPr>
          </a:p>
          <a:p>
            <a:pPr>
              <a:lnSpc>
                <a:spcPct val="200000"/>
              </a:lnSpc>
              <a:spcBef>
                <a:spcPts val="0"/>
              </a:spcBef>
            </a:pPr>
            <a:r>
              <a:rPr lang="nl-NL" sz="2000" dirty="0">
                <a:latin typeface="Verdana" panose="020B0604030504040204" pitchFamily="34" charset="0"/>
                <a:ea typeface="Verdana" panose="020B0604030504040204" pitchFamily="34" charset="0"/>
                <a:cs typeface="Verdana" panose="020B0604030504040204" pitchFamily="34" charset="0"/>
              </a:rPr>
              <a:t>2 x        =         (je toont </a:t>
            </a:r>
            <a:r>
              <a:rPr lang="nl-NL" sz="2000" u="sng" dirty="0">
                <a:latin typeface="Verdana" panose="020B0604030504040204" pitchFamily="34" charset="0"/>
                <a:ea typeface="Verdana" panose="020B0604030504040204" pitchFamily="34" charset="0"/>
                <a:cs typeface="Verdana" panose="020B0604030504040204" pitchFamily="34" charset="0"/>
              </a:rPr>
              <a:t>altijd</a:t>
            </a:r>
            <a:r>
              <a:rPr lang="nl-NL" sz="2000" dirty="0">
                <a:latin typeface="Verdana" panose="020B0604030504040204" pitchFamily="34" charset="0"/>
                <a:ea typeface="Verdana" panose="020B0604030504040204" pitchFamily="34" charset="0"/>
                <a:cs typeface="Verdana" panose="020B0604030504040204" pitchFamily="34" charset="0"/>
              </a:rPr>
              <a:t> eerst geel en vervolgens rood) </a:t>
            </a:r>
            <a:br>
              <a:rPr lang="nl-NL" sz="2000" dirty="0">
                <a:latin typeface="Verdana" panose="020B0604030504040204" pitchFamily="34" charset="0"/>
                <a:ea typeface="Verdana" panose="020B0604030504040204" pitchFamily="34" charset="0"/>
                <a:cs typeface="Verdana" panose="020B0604030504040204" pitchFamily="34" charset="0"/>
              </a:rPr>
            </a:br>
            <a:r>
              <a:rPr lang="nl-NL" sz="2000" dirty="0">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a:t>
            </a:r>
            <a:r>
              <a:rPr lang="nl-NL" sz="2000" i="1" dirty="0">
                <a:latin typeface="Verdana" panose="020B0604030504040204" pitchFamily="34" charset="0"/>
                <a:ea typeface="Verdana" panose="020B0604030504040204" pitchFamily="34" charset="0"/>
                <a:cs typeface="Verdana" panose="020B0604030504040204" pitchFamily="34" charset="0"/>
              </a:rPr>
              <a:t> DWF:        geel	    geel</a:t>
            </a:r>
          </a:p>
          <a:p>
            <a:pPr marL="0" indent="0">
              <a:lnSpc>
                <a:spcPct val="125000"/>
              </a:lnSpc>
              <a:spcBef>
                <a:spcPts val="0"/>
              </a:spcBef>
              <a:buNone/>
            </a:pPr>
            <a:endParaRPr lang="nl-NL" sz="2000" i="1" dirty="0">
              <a:latin typeface="Verdana" panose="020B0604030504040204" pitchFamily="34" charset="0"/>
              <a:ea typeface="Verdana" panose="020B0604030504040204" pitchFamily="34" charset="0"/>
              <a:cs typeface="Verdana" panose="020B0604030504040204" pitchFamily="34" charset="0"/>
            </a:endParaRPr>
          </a:p>
          <a:p>
            <a:pPr>
              <a:lnSpc>
                <a:spcPct val="125000"/>
              </a:lnSpc>
              <a:spcBef>
                <a:spcPts val="0"/>
              </a:spcBef>
            </a:pPr>
            <a:r>
              <a:rPr lang="nl-NL" sz="2000" dirty="0">
                <a:latin typeface="Verdana" panose="020B0604030504040204" pitchFamily="34" charset="0"/>
                <a:ea typeface="Verdana" panose="020B0604030504040204" pitchFamily="34" charset="0"/>
                <a:cs typeface="Verdana" panose="020B0604030504040204" pitchFamily="34" charset="0"/>
              </a:rPr>
              <a:t>Of direct       = definitieve verwijdering </a:t>
            </a:r>
            <a:br>
              <a:rPr lang="en-US" sz="2000" dirty="0">
                <a:latin typeface="+mn-ea"/>
                <a:cs typeface="+mn-ea"/>
              </a:rPr>
            </a:br>
            <a:r>
              <a:rPr lang="nl-NL" sz="2000" dirty="0">
                <a:latin typeface="Verdana" panose="020B0604030504040204" pitchFamily="34" charset="0"/>
                <a:ea typeface="Verdana" panose="020B0604030504040204" pitchFamily="34" charset="0"/>
                <a:cs typeface="Verdana" panose="020B0604030504040204" pitchFamily="34" charset="0"/>
              </a:rPr>
              <a:t>(met schorsing tot gevolg)</a:t>
            </a:r>
          </a:p>
          <a:p>
            <a:pPr marL="0" indent="0">
              <a:lnSpc>
                <a:spcPct val="125000"/>
              </a:lnSpc>
              <a:spcBef>
                <a:spcPts val="0"/>
              </a:spcBef>
              <a:buNone/>
            </a:pPr>
            <a:endParaRPr lang="nl-NL" sz="2000" dirty="0">
              <a:latin typeface="Verdana" panose="020B0604030504040204" pitchFamily="34" charset="0"/>
              <a:ea typeface="Verdana" panose="020B0604030504040204" pitchFamily="34" charset="0"/>
              <a:cs typeface="Verdana" panose="020B0604030504040204" pitchFamily="34" charset="0"/>
            </a:endParaRPr>
          </a:p>
          <a:p>
            <a:pPr>
              <a:lnSpc>
                <a:spcPct val="125000"/>
              </a:lnSpc>
              <a:spcBef>
                <a:spcPts val="0"/>
              </a:spcBef>
            </a:pPr>
            <a:r>
              <a:rPr lang="nl-NL" sz="2000" dirty="0">
                <a:latin typeface="Verdana" panose="020B0604030504040204" pitchFamily="34" charset="0"/>
                <a:ea typeface="Verdana" panose="020B0604030504040204" pitchFamily="34" charset="0"/>
                <a:cs typeface="Verdana" panose="020B0604030504040204" pitchFamily="34" charset="0"/>
              </a:rPr>
              <a:t>Aanvoerderskaarten als zodanig vermelden </a:t>
            </a:r>
          </a:p>
          <a:p>
            <a:pPr marL="0" indent="0">
              <a:lnSpc>
                <a:spcPct val="125000"/>
              </a:lnSpc>
              <a:spcBef>
                <a:spcPts val="0"/>
              </a:spcBef>
              <a:buNone/>
            </a:pPr>
            <a:endParaRPr lang="nl-NL" sz="2000" dirty="0">
              <a:latin typeface="Verdana" panose="020B0604030504040204" pitchFamily="34" charset="0"/>
              <a:ea typeface="Verdana" panose="020B0604030504040204" pitchFamily="34" charset="0"/>
              <a:cs typeface="Verdana" panose="020B0604030504040204" pitchFamily="34" charset="0"/>
            </a:endParaRPr>
          </a:p>
          <a:p>
            <a:pPr>
              <a:lnSpc>
                <a:spcPct val="125000"/>
              </a:lnSpc>
              <a:spcBef>
                <a:spcPts val="0"/>
              </a:spcBef>
            </a:pPr>
            <a:r>
              <a:rPr lang="nl-NL" sz="2000" dirty="0">
                <a:latin typeface="Verdana" panose="020B0604030504040204" pitchFamily="34" charset="0"/>
                <a:ea typeface="Verdana" panose="020B0604030504040204" pitchFamily="34" charset="0"/>
                <a:cs typeface="Verdana" panose="020B0604030504040204" pitchFamily="34" charset="0"/>
              </a:rPr>
              <a:t>Invullen DWF (omschrijving!)</a:t>
            </a:r>
          </a:p>
        </p:txBody>
      </p:sp>
      <p:sp>
        <p:nvSpPr>
          <p:cNvPr id="4" name="Titel 1"/>
          <p:cNvSpPr>
            <a:spLocks noGrp="1"/>
          </p:cNvSpPr>
          <p:nvPr>
            <p:ph type="title"/>
          </p:nvPr>
        </p:nvSpPr>
        <p:spPr>
          <a:xfrm>
            <a:off x="838200" y="832919"/>
            <a:ext cx="10515600" cy="857769"/>
          </a:xfrm>
        </p:spPr>
        <p:txBody>
          <a:bodyPr>
            <a:normAutofit/>
          </a:bodyPr>
          <a:lstStyle/>
          <a:p>
            <a:r>
              <a:rPr lang="nl-NL" sz="3600" b="1" dirty="0">
                <a:latin typeface="Verdana" panose="020B0604030504040204" pitchFamily="34" charset="0"/>
                <a:ea typeface="Verdana" panose="020B0604030504040204" pitchFamily="34" charset="0"/>
                <a:cs typeface="Verdana" panose="020B0604030504040204" pitchFamily="34" charset="0"/>
              </a:rPr>
              <a:t>Persoonlijke straffen</a:t>
            </a:r>
          </a:p>
        </p:txBody>
      </p:sp>
      <p:pic>
        <p:nvPicPr>
          <p:cNvPr id="5" name="Picture 2">
            <a:extLst>
              <a:ext uri="{FF2B5EF4-FFF2-40B4-BE49-F238E27FC236}">
                <a16:creationId xmlns:a16="http://schemas.microsoft.com/office/drawing/2014/main" id="{F5B5A71D-9B46-4225-82A1-BA747DFA9BDA}"/>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415849" y="2926827"/>
            <a:ext cx="2347783" cy="352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Gelijkbenige driehoek 6">
            <a:extLst>
              <a:ext uri="{FF2B5EF4-FFF2-40B4-BE49-F238E27FC236}">
                <a16:creationId xmlns:a16="http://schemas.microsoft.com/office/drawing/2014/main" id="{6B4511AD-79A9-4195-9085-E68E90E8FB84}"/>
              </a:ext>
            </a:extLst>
          </p:cNvPr>
          <p:cNvSpPr/>
          <p:nvPr/>
        </p:nvSpPr>
        <p:spPr>
          <a:xfrm flipV="1">
            <a:off x="1564849" y="1865135"/>
            <a:ext cx="533633" cy="373441"/>
          </a:xfrm>
          <a:prstGeom prst="triangl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l-NL" dirty="0"/>
          </a:p>
        </p:txBody>
      </p:sp>
      <p:sp>
        <p:nvSpPr>
          <p:cNvPr id="8" name="Rechthoek: afgeronde hoeken 7">
            <a:extLst>
              <a:ext uri="{FF2B5EF4-FFF2-40B4-BE49-F238E27FC236}">
                <a16:creationId xmlns:a16="http://schemas.microsoft.com/office/drawing/2014/main" id="{47523D69-FCB3-40AF-B81D-BA2F6FB73775}"/>
              </a:ext>
            </a:extLst>
          </p:cNvPr>
          <p:cNvSpPr/>
          <p:nvPr/>
        </p:nvSpPr>
        <p:spPr>
          <a:xfrm>
            <a:off x="2508314" y="1865136"/>
            <a:ext cx="377072" cy="365289"/>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l-NL"/>
          </a:p>
        </p:txBody>
      </p:sp>
      <p:sp>
        <p:nvSpPr>
          <p:cNvPr id="9" name="Rechthoek: afgeronde hoeken 8">
            <a:extLst>
              <a:ext uri="{FF2B5EF4-FFF2-40B4-BE49-F238E27FC236}">
                <a16:creationId xmlns:a16="http://schemas.microsoft.com/office/drawing/2014/main" id="{236F126B-F427-44CC-9C88-2F3E11A8C4F5}"/>
              </a:ext>
            </a:extLst>
          </p:cNvPr>
          <p:cNvSpPr/>
          <p:nvPr/>
        </p:nvSpPr>
        <p:spPr>
          <a:xfrm>
            <a:off x="1673257" y="2651532"/>
            <a:ext cx="377072" cy="365289"/>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l-NL"/>
          </a:p>
        </p:txBody>
      </p:sp>
      <p:sp>
        <p:nvSpPr>
          <p:cNvPr id="10" name="Ovaal 9">
            <a:extLst>
              <a:ext uri="{FF2B5EF4-FFF2-40B4-BE49-F238E27FC236}">
                <a16:creationId xmlns:a16="http://schemas.microsoft.com/office/drawing/2014/main" id="{CB84FE91-C4AA-49EE-9A84-6425E021790F}"/>
              </a:ext>
            </a:extLst>
          </p:cNvPr>
          <p:cNvSpPr/>
          <p:nvPr/>
        </p:nvSpPr>
        <p:spPr>
          <a:xfrm>
            <a:off x="2551309" y="2596449"/>
            <a:ext cx="443843" cy="475457"/>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Ovaal 10">
            <a:extLst>
              <a:ext uri="{FF2B5EF4-FFF2-40B4-BE49-F238E27FC236}">
                <a16:creationId xmlns:a16="http://schemas.microsoft.com/office/drawing/2014/main" id="{088F5D43-2306-4624-AC4F-57F0465AF897}"/>
              </a:ext>
            </a:extLst>
          </p:cNvPr>
          <p:cNvSpPr/>
          <p:nvPr/>
        </p:nvSpPr>
        <p:spPr>
          <a:xfrm>
            <a:off x="2330265" y="3929974"/>
            <a:ext cx="356095" cy="378485"/>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Ovaal 11">
            <a:extLst>
              <a:ext uri="{FF2B5EF4-FFF2-40B4-BE49-F238E27FC236}">
                <a16:creationId xmlns:a16="http://schemas.microsoft.com/office/drawing/2014/main" id="{B7A727BC-4C22-4A6F-A46A-2EBD39B8B3EC}"/>
              </a:ext>
            </a:extLst>
          </p:cNvPr>
          <p:cNvSpPr/>
          <p:nvPr/>
        </p:nvSpPr>
        <p:spPr>
          <a:xfrm>
            <a:off x="2152471" y="3206843"/>
            <a:ext cx="443843" cy="459885"/>
          </a:xfrm>
          <a:prstGeom prst="ellipse">
            <a:avLst/>
          </a:prstGeom>
          <a:noFill/>
          <a:ln>
            <a:solidFill>
              <a:schemeClr val="bg2">
                <a:lumMod val="1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Ovaal 12">
            <a:extLst>
              <a:ext uri="{FF2B5EF4-FFF2-40B4-BE49-F238E27FC236}">
                <a16:creationId xmlns:a16="http://schemas.microsoft.com/office/drawing/2014/main" id="{06FC2387-60A5-46E5-A356-04BC2A38742D}"/>
              </a:ext>
            </a:extLst>
          </p:cNvPr>
          <p:cNvSpPr/>
          <p:nvPr/>
        </p:nvSpPr>
        <p:spPr>
          <a:xfrm>
            <a:off x="3466742" y="3199057"/>
            <a:ext cx="443843" cy="459885"/>
          </a:xfrm>
          <a:prstGeom prst="ellipse">
            <a:avLst/>
          </a:prstGeom>
          <a:noFill/>
          <a:ln>
            <a:solidFill>
              <a:schemeClr val="bg2">
                <a:lumMod val="1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Ovaal 14">
            <a:extLst>
              <a:ext uri="{FF2B5EF4-FFF2-40B4-BE49-F238E27FC236}">
                <a16:creationId xmlns:a16="http://schemas.microsoft.com/office/drawing/2014/main" id="{5448C40A-93AD-45E6-B521-97A6A948A720}"/>
              </a:ext>
            </a:extLst>
          </p:cNvPr>
          <p:cNvSpPr/>
          <p:nvPr/>
        </p:nvSpPr>
        <p:spPr>
          <a:xfrm>
            <a:off x="2246298" y="3307404"/>
            <a:ext cx="262015" cy="2637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Ovaal 15">
            <a:extLst>
              <a:ext uri="{FF2B5EF4-FFF2-40B4-BE49-F238E27FC236}">
                <a16:creationId xmlns:a16="http://schemas.microsoft.com/office/drawing/2014/main" id="{29E2D06D-5B7A-4875-8C87-6B852FA1B9EB}"/>
              </a:ext>
            </a:extLst>
          </p:cNvPr>
          <p:cNvSpPr/>
          <p:nvPr/>
        </p:nvSpPr>
        <p:spPr>
          <a:xfrm>
            <a:off x="3557655" y="3307404"/>
            <a:ext cx="262015" cy="2637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6416405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el 1"/>
          <p:cNvSpPr>
            <a:spLocks noGrp="1"/>
          </p:cNvSpPr>
          <p:nvPr>
            <p:ph type="title"/>
          </p:nvPr>
        </p:nvSpPr>
        <p:spPr>
          <a:xfrm>
            <a:off x="838200" y="739302"/>
            <a:ext cx="10515600" cy="719847"/>
          </a:xfrm>
        </p:spPr>
        <p:txBody>
          <a:bodyPr>
            <a:normAutofit/>
          </a:bodyPr>
          <a:lstStyle/>
          <a:p>
            <a:r>
              <a:rPr lang="nl-NL" sz="3600" b="1" dirty="0">
                <a:latin typeface="Verdana" panose="020B0604030504040204" pitchFamily="34" charset="0"/>
                <a:ea typeface="Verdana" panose="020B0604030504040204" pitchFamily="34" charset="0"/>
                <a:cs typeface="Verdana" panose="020B0604030504040204" pitchFamily="34" charset="0"/>
              </a:rPr>
              <a:t>Positioning in de zaal</a:t>
            </a:r>
          </a:p>
        </p:txBody>
      </p:sp>
      <p:pic>
        <p:nvPicPr>
          <p:cNvPr id="3" name="Afbeelding 2">
            <a:extLst>
              <a:ext uri="{FF2B5EF4-FFF2-40B4-BE49-F238E27FC236}">
                <a16:creationId xmlns:a16="http://schemas.microsoft.com/office/drawing/2014/main" id="{4B3378D1-3DBA-4046-9145-8816A3F03807}"/>
              </a:ext>
            </a:extLst>
          </p:cNvPr>
          <p:cNvPicPr>
            <a:picLocks noChangeAspect="1"/>
          </p:cNvPicPr>
          <p:nvPr/>
        </p:nvPicPr>
        <p:blipFill>
          <a:blip r:embed="rId4"/>
          <a:stretch>
            <a:fillRect/>
          </a:stretch>
        </p:blipFill>
        <p:spPr>
          <a:xfrm>
            <a:off x="2357468" y="1420022"/>
            <a:ext cx="7515402" cy="5225942"/>
          </a:xfrm>
          <a:prstGeom prst="rect">
            <a:avLst/>
          </a:prstGeom>
        </p:spPr>
      </p:pic>
    </p:spTree>
    <p:extLst>
      <p:ext uri="{BB962C8B-B14F-4D97-AF65-F5344CB8AC3E}">
        <p14:creationId xmlns:p14="http://schemas.microsoft.com/office/powerpoint/2010/main" val="10163287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838200" y="1561039"/>
            <a:ext cx="10515600" cy="4351338"/>
          </a:xfrm>
        </p:spPr>
        <p:txBody>
          <a:bodyPr>
            <a:normAutofit/>
          </a:bodyPr>
          <a:lstStyle/>
          <a:p>
            <a:r>
              <a:rPr lang="nl-NL" dirty="0">
                <a:latin typeface="Verdana" panose="020B0604030504040204" pitchFamily="34" charset="0"/>
                <a:ea typeface="Verdana" panose="020B0604030504040204" pitchFamily="34" charset="0"/>
                <a:cs typeface="Verdana" panose="020B0604030504040204" pitchFamily="34" charset="0"/>
              </a:rPr>
              <a:t>Op de KNHB site:</a:t>
            </a:r>
          </a:p>
          <a:p>
            <a:endParaRPr lang="nl-NL" dirty="0">
              <a:latin typeface="Verdana" panose="020B0604030504040204" pitchFamily="34" charset="0"/>
              <a:ea typeface="Verdana" panose="020B0604030504040204" pitchFamily="34" charset="0"/>
              <a:cs typeface="Verdana" panose="020B0604030504040204" pitchFamily="34" charset="0"/>
            </a:endParaRPr>
          </a:p>
          <a:p>
            <a:pPr lvl="1"/>
            <a:r>
              <a:rPr lang="nl-NL" dirty="0">
                <a:latin typeface="Verdana" panose="020B0604030504040204" pitchFamily="34" charset="0"/>
                <a:ea typeface="Verdana" panose="020B0604030504040204" pitchFamily="34" charset="0"/>
                <a:cs typeface="Verdana" panose="020B0604030504040204" pitchFamily="34" charset="0"/>
              </a:rPr>
              <a:t>Briefing clubscheidsrechters</a:t>
            </a:r>
          </a:p>
          <a:p>
            <a:pPr lvl="1"/>
            <a:r>
              <a:rPr lang="nl-NL" dirty="0">
                <a:latin typeface="Verdana" panose="020B0604030504040204" pitchFamily="34" charset="0"/>
                <a:ea typeface="Verdana" panose="020B0604030504040204" pitchFamily="34" charset="0"/>
                <a:cs typeface="Verdana" panose="020B0604030504040204" pitchFamily="34" charset="0"/>
              </a:rPr>
              <a:t>Filmpjes</a:t>
            </a:r>
          </a:p>
          <a:p>
            <a:pPr lvl="1"/>
            <a:r>
              <a:rPr lang="nl-NL" dirty="0">
                <a:latin typeface="Verdana" panose="020B0604030504040204" pitchFamily="34" charset="0"/>
                <a:ea typeface="Verdana" panose="020B0604030504040204" pitchFamily="34" charset="0"/>
                <a:cs typeface="Verdana" panose="020B0604030504040204" pitchFamily="34" charset="0"/>
              </a:rPr>
              <a:t>Reglement</a:t>
            </a:r>
          </a:p>
          <a:p>
            <a:pPr lvl="1"/>
            <a:endParaRPr lang="nl-NL" dirty="0">
              <a:latin typeface="Verdana" panose="020B0604030504040204" pitchFamily="34" charset="0"/>
              <a:ea typeface="Verdana" panose="020B0604030504040204" pitchFamily="34" charset="0"/>
              <a:cs typeface="Verdana" panose="020B0604030504040204" pitchFamily="34" charset="0"/>
            </a:endParaRPr>
          </a:p>
          <a:p>
            <a:r>
              <a:rPr lang="nl-NL" dirty="0">
                <a:latin typeface="Verdana" panose="020B0604030504040204" pitchFamily="34" charset="0"/>
                <a:ea typeface="Verdana" panose="020B0604030504040204" pitchFamily="34" charset="0"/>
                <a:cs typeface="Verdana" panose="020B0604030504040204" pitchFamily="34" charset="0"/>
              </a:rPr>
              <a:t>Fluit voor datgene wat je ziet</a:t>
            </a:r>
          </a:p>
          <a:p>
            <a:r>
              <a:rPr lang="nl-NL" dirty="0">
                <a:latin typeface="Verdana" panose="020B0604030504040204" pitchFamily="34" charset="0"/>
                <a:ea typeface="Verdana" panose="020B0604030504040204" pitchFamily="34" charset="0"/>
                <a:cs typeface="Verdana" panose="020B0604030504040204" pitchFamily="34" charset="0"/>
              </a:rPr>
              <a:t>Ga niet op zoek naar overtredingen</a:t>
            </a:r>
          </a:p>
          <a:p>
            <a:r>
              <a:rPr lang="nl-NL" dirty="0">
                <a:latin typeface="Verdana" panose="020B0604030504040204" pitchFamily="34" charset="0"/>
                <a:ea typeface="Verdana" panose="020B0604030504040204" pitchFamily="34" charset="0"/>
                <a:cs typeface="Verdana" panose="020B0604030504040204" pitchFamily="34" charset="0"/>
              </a:rPr>
              <a:t>Blijf verbeteren: leren door te doen</a:t>
            </a:r>
          </a:p>
        </p:txBody>
      </p:sp>
      <p:sp>
        <p:nvSpPr>
          <p:cNvPr id="4" name="Titel 1"/>
          <p:cNvSpPr>
            <a:spLocks noGrp="1"/>
          </p:cNvSpPr>
          <p:nvPr>
            <p:ph type="title"/>
          </p:nvPr>
        </p:nvSpPr>
        <p:spPr>
          <a:xfrm>
            <a:off x="838200" y="832919"/>
            <a:ext cx="10515600" cy="857769"/>
          </a:xfrm>
        </p:spPr>
        <p:txBody>
          <a:bodyPr>
            <a:normAutofit/>
          </a:bodyPr>
          <a:lstStyle/>
          <a:p>
            <a:r>
              <a:rPr lang="nl-NL" sz="3600" b="1">
                <a:latin typeface="Verdana" panose="020B0604030504040204" pitchFamily="34" charset="0"/>
                <a:ea typeface="Verdana" panose="020B0604030504040204" pitchFamily="34" charset="0"/>
                <a:cs typeface="Verdana" panose="020B0604030504040204" pitchFamily="34" charset="0"/>
              </a:rPr>
              <a:t>Afsluiting</a:t>
            </a:r>
          </a:p>
        </p:txBody>
      </p:sp>
      <p:pic>
        <p:nvPicPr>
          <p:cNvPr id="5" name="Picture 2">
            <a:extLst>
              <a:ext uri="{FF2B5EF4-FFF2-40B4-BE49-F238E27FC236}">
                <a16:creationId xmlns:a16="http://schemas.microsoft.com/office/drawing/2014/main" id="{3330370C-DBF3-4B51-80AF-2DADF4F585F7}"/>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562485" y="945623"/>
            <a:ext cx="3385600" cy="5079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37594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normAutofit/>
          </a:bodyPr>
          <a:lstStyle/>
          <a:p>
            <a:r>
              <a:rPr lang="nl-NL" dirty="0">
                <a:latin typeface="Verdana" panose="020B0604030504040204" pitchFamily="34" charset="0"/>
                <a:ea typeface="Verdana" panose="020B0604030504040204" pitchFamily="34" charset="0"/>
                <a:cs typeface="Verdana" panose="020B0604030504040204" pitchFamily="34" charset="0"/>
              </a:rPr>
              <a:t>Regels zijn (inmiddels) vrijwel gelijk aan het veld</a:t>
            </a:r>
          </a:p>
          <a:p>
            <a:endParaRPr lang="nl-NL" dirty="0">
              <a:latin typeface="Verdana" panose="020B0604030504040204" pitchFamily="34" charset="0"/>
              <a:ea typeface="Verdana" panose="020B0604030504040204" pitchFamily="34" charset="0"/>
              <a:cs typeface="Verdana" panose="020B0604030504040204" pitchFamily="34" charset="0"/>
            </a:endParaRPr>
          </a:p>
          <a:p>
            <a:r>
              <a:rPr lang="nl-NL" dirty="0">
                <a:latin typeface="Verdana" panose="020B0604030504040204" pitchFamily="34" charset="0"/>
                <a:ea typeface="Verdana" panose="020B0604030504040204" pitchFamily="34" charset="0"/>
                <a:cs typeface="Verdana" panose="020B0604030504040204" pitchFamily="34" charset="0"/>
              </a:rPr>
              <a:t>Belangrijkste punten </a:t>
            </a:r>
            <a:r>
              <a:rPr lang="nl-NL" dirty="0" err="1">
                <a:latin typeface="Verdana" panose="020B0604030504040204" pitchFamily="34" charset="0"/>
                <a:ea typeface="Verdana" panose="020B0604030504040204" pitchFamily="34" charset="0"/>
                <a:cs typeface="Verdana" panose="020B0604030504040204" pitchFamily="34" charset="0"/>
              </a:rPr>
              <a:t>mbt</a:t>
            </a:r>
            <a:r>
              <a:rPr lang="nl-NL" dirty="0">
                <a:latin typeface="Verdana" panose="020B0604030504040204" pitchFamily="34" charset="0"/>
                <a:ea typeface="Verdana" panose="020B0604030504040204" pitchFamily="34" charset="0"/>
                <a:cs typeface="Verdana" panose="020B0604030504040204" pitchFamily="34" charset="0"/>
              </a:rPr>
              <a:t> fluiten in de zaal:</a:t>
            </a:r>
          </a:p>
          <a:p>
            <a:endParaRPr lang="nl-NL" dirty="0">
              <a:latin typeface="Verdana" panose="020B0604030504040204" pitchFamily="34" charset="0"/>
              <a:ea typeface="Verdana" panose="020B0604030504040204" pitchFamily="34" charset="0"/>
              <a:cs typeface="Verdana" panose="020B0604030504040204" pitchFamily="34" charset="0"/>
            </a:endParaRPr>
          </a:p>
          <a:p>
            <a:pPr lvl="1"/>
            <a:r>
              <a:rPr lang="nl-NL" dirty="0">
                <a:latin typeface="Verdana" panose="020B0604030504040204" pitchFamily="34" charset="0"/>
                <a:ea typeface="Verdana" panose="020B0604030504040204" pitchFamily="34" charset="0"/>
                <a:cs typeface="Verdana" panose="020B0604030504040204" pitchFamily="34" charset="0"/>
              </a:rPr>
              <a:t>Hoge bal</a:t>
            </a:r>
          </a:p>
          <a:p>
            <a:pPr lvl="1"/>
            <a:r>
              <a:rPr lang="nl-NL" dirty="0">
                <a:latin typeface="Verdana" panose="020B0604030504040204" pitchFamily="34" charset="0"/>
                <a:ea typeface="Verdana" panose="020B0604030504040204" pitchFamily="34" charset="0"/>
                <a:cs typeface="Verdana" panose="020B0604030504040204" pitchFamily="34" charset="0"/>
              </a:rPr>
              <a:t>Spelen in het blok – Balk dichtgezet</a:t>
            </a:r>
          </a:p>
          <a:p>
            <a:pPr lvl="1"/>
            <a:r>
              <a:rPr lang="nl-NL" dirty="0">
                <a:latin typeface="Verdana" panose="020B0604030504040204" pitchFamily="34" charset="0"/>
                <a:ea typeface="Verdana" panose="020B0604030504040204" pitchFamily="34" charset="0"/>
                <a:cs typeface="Verdana" panose="020B0604030504040204" pitchFamily="34" charset="0"/>
              </a:rPr>
              <a:t>Slaan </a:t>
            </a:r>
            <a:r>
              <a:rPr lang="nl-NL" dirty="0" err="1">
                <a:latin typeface="Verdana" panose="020B0604030504040204" pitchFamily="34" charset="0"/>
                <a:ea typeface="Verdana" panose="020B0604030504040204" pitchFamily="34" charset="0"/>
                <a:cs typeface="Verdana" panose="020B0604030504040204" pitchFamily="34" charset="0"/>
              </a:rPr>
              <a:t>vs</a:t>
            </a:r>
            <a:r>
              <a:rPr lang="nl-NL" dirty="0">
                <a:latin typeface="Verdana" panose="020B0604030504040204" pitchFamily="34" charset="0"/>
                <a:ea typeface="Verdana" panose="020B0604030504040204" pitchFamily="34" charset="0"/>
                <a:cs typeface="Verdana" panose="020B0604030504040204" pitchFamily="34" charset="0"/>
              </a:rPr>
              <a:t> Push</a:t>
            </a:r>
          </a:p>
          <a:p>
            <a:pPr lvl="1"/>
            <a:endParaRPr lang="nl-NL" dirty="0">
              <a:latin typeface="Verdana" panose="020B0604030504040204" pitchFamily="34" charset="0"/>
              <a:ea typeface="Verdana" panose="020B0604030504040204" pitchFamily="34" charset="0"/>
              <a:cs typeface="Verdana" panose="020B0604030504040204" pitchFamily="34" charset="0"/>
            </a:endParaRPr>
          </a:p>
        </p:txBody>
      </p:sp>
      <p:sp>
        <p:nvSpPr>
          <p:cNvPr id="4" name="Titel 1"/>
          <p:cNvSpPr>
            <a:spLocks noGrp="1"/>
          </p:cNvSpPr>
          <p:nvPr>
            <p:ph type="title"/>
          </p:nvPr>
        </p:nvSpPr>
        <p:spPr>
          <a:xfrm>
            <a:off x="838200" y="832919"/>
            <a:ext cx="10515600" cy="857769"/>
          </a:xfrm>
        </p:spPr>
        <p:txBody>
          <a:bodyPr>
            <a:normAutofit/>
          </a:bodyPr>
          <a:lstStyle/>
          <a:p>
            <a:r>
              <a:rPr lang="nl-NL" sz="3600" b="1" dirty="0">
                <a:latin typeface="Verdana" panose="020B0604030504040204" pitchFamily="34" charset="0"/>
                <a:ea typeface="Verdana" panose="020B0604030504040204" pitchFamily="34" charset="0"/>
                <a:cs typeface="Verdana" panose="020B0604030504040204" pitchFamily="34" charset="0"/>
              </a:rPr>
              <a:t>Zaalhockey</a:t>
            </a:r>
          </a:p>
        </p:txBody>
      </p:sp>
    </p:spTree>
    <p:extLst>
      <p:ext uri="{BB962C8B-B14F-4D97-AF65-F5344CB8AC3E}">
        <p14:creationId xmlns:p14="http://schemas.microsoft.com/office/powerpoint/2010/main" val="6545607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normAutofit/>
          </a:bodyPr>
          <a:lstStyle/>
          <a:p>
            <a:r>
              <a:rPr lang="nl-NL" dirty="0">
                <a:latin typeface="Verdana" panose="020B0604030504040204" pitchFamily="34" charset="0"/>
                <a:ea typeface="Verdana" panose="020B0604030504040204" pitchFamily="34" charset="0"/>
                <a:cs typeface="Verdana" panose="020B0604030504040204" pitchFamily="34" charset="0"/>
              </a:rPr>
              <a:t>Slaan </a:t>
            </a:r>
            <a:r>
              <a:rPr lang="nl-NL" dirty="0">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a:t>
            </a:r>
            <a:r>
              <a:rPr lang="nl-NL" dirty="0">
                <a:latin typeface="Verdana" panose="020B0604030504040204" pitchFamily="34" charset="0"/>
                <a:ea typeface="Verdana" panose="020B0604030504040204" pitchFamily="34" charset="0"/>
                <a:cs typeface="Verdana" panose="020B0604030504040204" pitchFamily="34" charset="0"/>
              </a:rPr>
              <a:t> pushen</a:t>
            </a:r>
          </a:p>
          <a:p>
            <a:r>
              <a:rPr lang="nl-NL" dirty="0">
                <a:latin typeface="Verdana" panose="020B0604030504040204" pitchFamily="34" charset="0"/>
                <a:ea typeface="Verdana" panose="020B0604030504040204" pitchFamily="34" charset="0"/>
                <a:cs typeface="Verdana" panose="020B0604030504040204" pitchFamily="34" charset="0"/>
              </a:rPr>
              <a:t>5 meter </a:t>
            </a:r>
            <a:r>
              <a:rPr lang="nl-NL" dirty="0">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a:t>
            </a:r>
            <a:r>
              <a:rPr lang="nl-NL" dirty="0">
                <a:latin typeface="Verdana" panose="020B0604030504040204" pitchFamily="34" charset="0"/>
                <a:ea typeface="Verdana" panose="020B0604030504040204" pitchFamily="34" charset="0"/>
                <a:cs typeface="Verdana" panose="020B0604030504040204" pitchFamily="34" charset="0"/>
              </a:rPr>
              <a:t> 3 meter</a:t>
            </a:r>
          </a:p>
          <a:p>
            <a:r>
              <a:rPr lang="nl-NL" dirty="0">
                <a:latin typeface="Verdana" panose="020B0604030504040204" pitchFamily="34" charset="0"/>
                <a:ea typeface="Verdana" panose="020B0604030504040204" pitchFamily="34" charset="0"/>
                <a:cs typeface="Verdana" panose="020B0604030504040204" pitchFamily="34" charset="0"/>
              </a:rPr>
              <a:t>Liggend spelen</a:t>
            </a:r>
          </a:p>
          <a:p>
            <a:r>
              <a:rPr lang="nl-NL" dirty="0">
                <a:latin typeface="Verdana" panose="020B0604030504040204" pitchFamily="34" charset="0"/>
                <a:ea typeface="Verdana" panose="020B0604030504040204" pitchFamily="34" charset="0"/>
                <a:cs typeface="Verdana" panose="020B0604030504040204" pitchFamily="34" charset="0"/>
              </a:rPr>
              <a:t>Bal van de grond</a:t>
            </a:r>
          </a:p>
          <a:p>
            <a:r>
              <a:rPr lang="nl-NL" dirty="0">
                <a:latin typeface="Verdana" panose="020B0604030504040204" pitchFamily="34" charset="0"/>
                <a:ea typeface="Verdana" panose="020B0604030504040204" pitchFamily="34" charset="0"/>
                <a:cs typeface="Verdana" panose="020B0604030504040204" pitchFamily="34" charset="0"/>
              </a:rPr>
              <a:t>In het blok spelen</a:t>
            </a:r>
          </a:p>
          <a:p>
            <a:endParaRPr lang="nl-NL" dirty="0">
              <a:latin typeface="Verdana" panose="020B0604030504040204" pitchFamily="34" charset="0"/>
              <a:ea typeface="Verdana" panose="020B0604030504040204" pitchFamily="34" charset="0"/>
              <a:cs typeface="Verdana" panose="020B0604030504040204" pitchFamily="34" charset="0"/>
            </a:endParaRPr>
          </a:p>
          <a:p>
            <a:r>
              <a:rPr lang="nl-NL" dirty="0">
                <a:latin typeface="Verdana" panose="020B0604030504040204" pitchFamily="34" charset="0"/>
                <a:ea typeface="Verdana" panose="020B0604030504040204" pitchFamily="34" charset="0"/>
                <a:cs typeface="Verdana" panose="020B0604030504040204" pitchFamily="34" charset="0"/>
              </a:rPr>
              <a:t>2 x 20 min </a:t>
            </a:r>
          </a:p>
          <a:p>
            <a:r>
              <a:rPr lang="nl-NL" dirty="0">
                <a:latin typeface="Verdana" panose="020B0604030504040204" pitchFamily="34" charset="0"/>
                <a:ea typeface="Verdana" panose="020B0604030504040204" pitchFamily="34" charset="0"/>
                <a:cs typeface="Verdana" panose="020B0604030504040204" pitchFamily="34" charset="0"/>
              </a:rPr>
              <a:t>zaaldienst</a:t>
            </a:r>
          </a:p>
          <a:p>
            <a:pPr marL="0" indent="0">
              <a:buNone/>
            </a:pPr>
            <a:endParaRPr lang="nl-NL" dirty="0">
              <a:latin typeface="Verdana" panose="020B0604030504040204" pitchFamily="34" charset="0"/>
              <a:ea typeface="Verdana" panose="020B0604030504040204" pitchFamily="34" charset="0"/>
              <a:cs typeface="Verdana" panose="020B0604030504040204" pitchFamily="34" charset="0"/>
            </a:endParaRPr>
          </a:p>
        </p:txBody>
      </p:sp>
      <p:sp>
        <p:nvSpPr>
          <p:cNvPr id="4" name="Titel 1"/>
          <p:cNvSpPr>
            <a:spLocks noGrp="1"/>
          </p:cNvSpPr>
          <p:nvPr>
            <p:ph type="title"/>
          </p:nvPr>
        </p:nvSpPr>
        <p:spPr>
          <a:xfrm>
            <a:off x="838200" y="832919"/>
            <a:ext cx="10515600" cy="857769"/>
          </a:xfrm>
        </p:spPr>
        <p:txBody>
          <a:bodyPr>
            <a:normAutofit/>
          </a:bodyPr>
          <a:lstStyle/>
          <a:p>
            <a:r>
              <a:rPr lang="nl-NL" sz="3600" b="1" dirty="0">
                <a:latin typeface="Verdana" panose="020B0604030504040204" pitchFamily="34" charset="0"/>
                <a:ea typeface="Verdana" panose="020B0604030504040204" pitchFamily="34" charset="0"/>
                <a:cs typeface="Verdana" panose="020B0604030504040204" pitchFamily="34" charset="0"/>
              </a:rPr>
              <a:t>Verschillen zaal- en veldhockey</a:t>
            </a:r>
          </a:p>
        </p:txBody>
      </p:sp>
      <p:pic>
        <p:nvPicPr>
          <p:cNvPr id="5" name="Picture 2">
            <a:extLst>
              <a:ext uri="{FF2B5EF4-FFF2-40B4-BE49-F238E27FC236}">
                <a16:creationId xmlns:a16="http://schemas.microsoft.com/office/drawing/2014/main" id="{BC5604E0-F0CB-4E12-8318-D4A6475CBA44}"/>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289151" y="2626933"/>
            <a:ext cx="4900861" cy="3267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78568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911352" y="1690688"/>
            <a:ext cx="10515600" cy="4072860"/>
          </a:xfrm>
        </p:spPr>
        <p:txBody>
          <a:bodyPr vert="horz" lIns="91440" tIns="45720" rIns="91440" bIns="45720" rtlCol="0" anchor="t">
            <a:normAutofit fontScale="85000" lnSpcReduction="20000"/>
          </a:bodyPr>
          <a:lstStyle/>
          <a:p>
            <a:r>
              <a:rPr lang="nl-NL" sz="2000" dirty="0">
                <a:latin typeface="Verdana" panose="020B0604030504040204" pitchFamily="34" charset="0"/>
                <a:ea typeface="Verdana" panose="020B0604030504040204" pitchFamily="34" charset="0"/>
                <a:cs typeface="Verdana" panose="020B0604030504040204" pitchFamily="34" charset="0"/>
              </a:rPr>
              <a:t>Geen bankwissel meer in de rust </a:t>
            </a:r>
          </a:p>
          <a:p>
            <a:pPr lvl="1"/>
            <a:r>
              <a:rPr lang="nl-NL" sz="2000" dirty="0">
                <a:latin typeface="Verdana" panose="020B0604030504040204" pitchFamily="34" charset="0"/>
                <a:ea typeface="Verdana" panose="020B0604030504040204" pitchFamily="34" charset="0"/>
                <a:cs typeface="Verdana" panose="020B0604030504040204" pitchFamily="34" charset="0"/>
              </a:rPr>
              <a:t>Scheidsrechters blijven staan; wisselen niet van helft!</a:t>
            </a:r>
          </a:p>
          <a:p>
            <a:pPr lvl="1"/>
            <a:r>
              <a:rPr lang="nl-NL" sz="2000" dirty="0">
                <a:latin typeface="Verdana" panose="020B0604030504040204" pitchFamily="34" charset="0"/>
                <a:ea typeface="Verdana" panose="020B0604030504040204" pitchFamily="34" charset="0"/>
                <a:cs typeface="Verdana" panose="020B0604030504040204" pitchFamily="34" charset="0"/>
              </a:rPr>
              <a:t>Teams wisselen wel van helft</a:t>
            </a:r>
          </a:p>
          <a:p>
            <a:pPr lvl="1"/>
            <a:endParaRPr lang="nl-NL" sz="2000" dirty="0">
              <a:latin typeface="Verdana" panose="020B0604030504040204" pitchFamily="34" charset="0"/>
              <a:ea typeface="Verdana" panose="020B0604030504040204" pitchFamily="34" charset="0"/>
              <a:cs typeface="Verdana" panose="020B0604030504040204" pitchFamily="34" charset="0"/>
            </a:endParaRPr>
          </a:p>
          <a:p>
            <a:r>
              <a:rPr lang="nl-NL" sz="2000" dirty="0">
                <a:latin typeface="Verdana" panose="020B0604030504040204" pitchFamily="34" charset="0"/>
                <a:ea typeface="Verdana" panose="020B0604030504040204" pitchFamily="34" charset="0"/>
                <a:cs typeface="Verdana" panose="020B0604030504040204" pitchFamily="34" charset="0"/>
              </a:rPr>
              <a:t>Hoe wissel je ook alweer?</a:t>
            </a:r>
          </a:p>
          <a:p>
            <a:pPr marL="742950" lvl="1" indent="-285750">
              <a:buFont typeface="Arial" panose="020B0604020202020204" pitchFamily="34" charset="0"/>
              <a:buChar char="•"/>
            </a:pPr>
            <a:r>
              <a:rPr lang="nl-NL" sz="2000" dirty="0">
                <a:latin typeface="Verdana" panose="020B0604030504040204" pitchFamily="34" charset="0"/>
                <a:ea typeface="Verdana" panose="020B0604030504040204" pitchFamily="34" charset="0"/>
                <a:cs typeface="Verdana" panose="020B0604030504040204" pitchFamily="34" charset="0"/>
              </a:rPr>
              <a:t>Wisselen binnen 3 meter middenlijn en eigen teambank. </a:t>
            </a:r>
          </a:p>
          <a:p>
            <a:pPr marL="742950" lvl="1" indent="-285750">
              <a:buFont typeface="Arial" panose="020B0604020202020204" pitchFamily="34" charset="0"/>
              <a:buChar char="•"/>
            </a:pPr>
            <a:r>
              <a:rPr lang="nl-NL" sz="2000" dirty="0">
                <a:latin typeface="Verdana" panose="020B0604030504040204" pitchFamily="34" charset="0"/>
                <a:ea typeface="Verdana" panose="020B0604030504040204" pitchFamily="34" charset="0"/>
                <a:cs typeface="Verdana" panose="020B0604030504040204" pitchFamily="34" charset="0"/>
              </a:rPr>
              <a:t>Keeper max 2 keer wissel voor een veldspeler: er uit telt als wissel	</a:t>
            </a:r>
          </a:p>
          <a:p>
            <a:pPr marL="1200150" lvl="2" indent="-285750">
              <a:buFont typeface="Arial" panose="020B0604020202020204" pitchFamily="34" charset="0"/>
              <a:buChar char="•"/>
            </a:pPr>
            <a:r>
              <a:rPr lang="nl-NL" sz="1600" dirty="0">
                <a:latin typeface="Verdana" panose="020B0604030504040204" pitchFamily="34" charset="0"/>
                <a:ea typeface="Verdana" panose="020B0604030504040204" pitchFamily="34" charset="0"/>
                <a:cs typeface="Verdana" panose="020B0604030504040204" pitchFamily="34" charset="0"/>
              </a:rPr>
              <a:t>Keeper wisselen voor Keeper telt niet als wisselmoment</a:t>
            </a:r>
          </a:p>
          <a:p>
            <a:pPr marL="742950" lvl="1" indent="-285750">
              <a:buFont typeface="Arial" panose="020B0604020202020204" pitchFamily="34" charset="0"/>
              <a:buChar char="•"/>
            </a:pPr>
            <a:endParaRPr lang="nl-NL" sz="2000"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nl-NL" sz="2000" dirty="0">
                <a:latin typeface="Verdana" panose="020B0604030504040204" pitchFamily="34" charset="0"/>
                <a:ea typeface="Verdana" panose="020B0604030504040204" pitchFamily="34" charset="0"/>
                <a:cs typeface="Verdana" panose="020B0604030504040204" pitchFamily="34" charset="0"/>
              </a:rPr>
              <a:t>Spelhervatting verdediging met masker toegestaan, geen </a:t>
            </a:r>
            <a:r>
              <a:rPr lang="nl-NL" sz="2000" dirty="0" err="1">
                <a:latin typeface="Verdana" panose="020B0604030504040204" pitchFamily="34" charset="0"/>
                <a:ea typeface="Verdana" panose="020B0604030504040204" pitchFamily="34" charset="0"/>
                <a:cs typeface="Verdana" panose="020B0604030504040204" pitchFamily="34" charset="0"/>
              </a:rPr>
              <a:t>selfpass</a:t>
            </a:r>
            <a:endParaRPr lang="nl-NL" sz="2000"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endParaRPr lang="nl-NL" sz="2000"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nl-NL" sz="2000" dirty="0">
                <a:latin typeface="Verdana" panose="020B0604030504040204" pitchFamily="34" charset="0"/>
                <a:ea typeface="Verdana" panose="020B0604030504040204" pitchFamily="34" charset="0"/>
                <a:cs typeface="Verdana" panose="020B0604030504040204" pitchFamily="34" charset="0"/>
              </a:rPr>
              <a:t>Vliegende keeper verdwijnt, geen rechten van de keeper!</a:t>
            </a:r>
          </a:p>
          <a:p>
            <a:pPr marL="285750" indent="-285750">
              <a:buFont typeface="Arial" panose="020B0604020202020204" pitchFamily="34" charset="0"/>
              <a:buChar char="•"/>
            </a:pPr>
            <a:endParaRPr lang="nl-NL" sz="2000"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nl-NL" sz="2000" dirty="0">
                <a:latin typeface="Verdana" panose="020B0604030504040204" pitchFamily="34" charset="0"/>
                <a:ea typeface="Verdana" panose="020B0604030504040204" pitchFamily="34" charset="0"/>
                <a:cs typeface="Verdana" panose="020B0604030504040204" pitchFamily="34" charset="0"/>
              </a:rPr>
              <a:t>Aanvaller bij strafcorner te snel in de cirkel -&gt; </a:t>
            </a:r>
            <a:r>
              <a:rPr lang="nl-NL" sz="2000" u="sng" dirty="0">
                <a:latin typeface="Verdana" panose="020B0604030504040204" pitchFamily="34" charset="0"/>
                <a:ea typeface="Verdana" panose="020B0604030504040204" pitchFamily="34" charset="0"/>
                <a:cs typeface="Verdana" panose="020B0604030504040204" pitchFamily="34" charset="0"/>
              </a:rPr>
              <a:t>aangever</a:t>
            </a:r>
            <a:r>
              <a:rPr lang="nl-NL" sz="2000" dirty="0">
                <a:latin typeface="Verdana" panose="020B0604030504040204" pitchFamily="34" charset="0"/>
                <a:ea typeface="Verdana" panose="020B0604030504040204" pitchFamily="34" charset="0"/>
                <a:cs typeface="Verdana" panose="020B0604030504040204" pitchFamily="34" charset="0"/>
              </a:rPr>
              <a:t> achter eigen kopcirkel plaatsnemen</a:t>
            </a:r>
          </a:p>
          <a:p>
            <a:pPr lvl="1"/>
            <a:endParaRPr lang="nl-NL" sz="2000" dirty="0">
              <a:latin typeface="Verdana" panose="020B0604030504040204" pitchFamily="34" charset="0"/>
              <a:ea typeface="Verdana" panose="020B0604030504040204" pitchFamily="34" charset="0"/>
              <a:cs typeface="Verdana" panose="020B0604030504040204" pitchFamily="34" charset="0"/>
            </a:endParaRPr>
          </a:p>
          <a:p>
            <a:pPr lvl="1"/>
            <a:endParaRPr lang="nl-NL" sz="2000" dirty="0">
              <a:latin typeface="Verdana" panose="020B0604030504040204" pitchFamily="34" charset="0"/>
              <a:ea typeface="Verdana" panose="020B0604030504040204" pitchFamily="34" charset="0"/>
              <a:cs typeface="Verdana" panose="020B0604030504040204" pitchFamily="34" charset="0"/>
            </a:endParaRPr>
          </a:p>
          <a:p>
            <a:pPr lvl="1"/>
            <a:endParaRPr lang="nl-NL" sz="2000" dirty="0">
              <a:latin typeface="Verdana" panose="020B0604030504040204" pitchFamily="34" charset="0"/>
              <a:ea typeface="Verdana" panose="020B0604030504040204" pitchFamily="34" charset="0"/>
              <a:cs typeface="Verdana" panose="020B0604030504040204" pitchFamily="34" charset="0"/>
            </a:endParaRPr>
          </a:p>
        </p:txBody>
      </p:sp>
      <p:sp>
        <p:nvSpPr>
          <p:cNvPr id="4" name="Titel 1"/>
          <p:cNvSpPr>
            <a:spLocks noGrp="1"/>
          </p:cNvSpPr>
          <p:nvPr>
            <p:ph type="title"/>
          </p:nvPr>
        </p:nvSpPr>
        <p:spPr>
          <a:xfrm>
            <a:off x="838200" y="832919"/>
            <a:ext cx="10515600" cy="857769"/>
          </a:xfrm>
        </p:spPr>
        <p:txBody>
          <a:bodyPr>
            <a:normAutofit/>
          </a:bodyPr>
          <a:lstStyle/>
          <a:p>
            <a:r>
              <a:rPr lang="nl-NL" sz="3600" b="1" dirty="0">
                <a:latin typeface="Verdana" panose="020B0604030504040204" pitchFamily="34" charset="0"/>
                <a:ea typeface="Verdana" panose="020B0604030504040204" pitchFamily="34" charset="0"/>
                <a:cs typeface="Verdana" panose="020B0604030504040204" pitchFamily="34" charset="0"/>
              </a:rPr>
              <a:t>Nieuw voorgaande seizoenen</a:t>
            </a:r>
          </a:p>
        </p:txBody>
      </p:sp>
    </p:spTree>
    <p:extLst>
      <p:ext uri="{BB962C8B-B14F-4D97-AF65-F5344CB8AC3E}">
        <p14:creationId xmlns:p14="http://schemas.microsoft.com/office/powerpoint/2010/main" val="18903509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Titel 1"/>
          <p:cNvSpPr>
            <a:spLocks noGrp="1"/>
          </p:cNvSpPr>
          <p:nvPr>
            <p:ph type="title"/>
          </p:nvPr>
        </p:nvSpPr>
        <p:spPr>
          <a:xfrm>
            <a:off x="838200" y="832919"/>
            <a:ext cx="10515600" cy="857769"/>
          </a:xfrm>
        </p:spPr>
        <p:txBody>
          <a:bodyPr>
            <a:normAutofit/>
          </a:bodyPr>
          <a:lstStyle/>
          <a:p>
            <a:r>
              <a:rPr lang="nl-NL" sz="3600" b="1" dirty="0">
                <a:latin typeface="Verdana" panose="020B0604030504040204" pitchFamily="34" charset="0"/>
                <a:ea typeface="Verdana" panose="020B0604030504040204" pitchFamily="34" charset="0"/>
                <a:cs typeface="Verdana" panose="020B0604030504040204" pitchFamily="34" charset="0"/>
              </a:rPr>
              <a:t>Nieuw voorgaande seizoenen</a:t>
            </a:r>
          </a:p>
        </p:txBody>
      </p:sp>
      <p:sp>
        <p:nvSpPr>
          <p:cNvPr id="9" name="Tekstvak 8">
            <a:extLst>
              <a:ext uri="{FF2B5EF4-FFF2-40B4-BE49-F238E27FC236}">
                <a16:creationId xmlns:a16="http://schemas.microsoft.com/office/drawing/2014/main" id="{231061DC-467E-ED40-9F50-4B7810F70439}"/>
              </a:ext>
            </a:extLst>
          </p:cNvPr>
          <p:cNvSpPr txBox="1"/>
          <p:nvPr/>
        </p:nvSpPr>
        <p:spPr>
          <a:xfrm>
            <a:off x="838200" y="2177874"/>
            <a:ext cx="9109841" cy="4339650"/>
          </a:xfrm>
          <a:prstGeom prst="rect">
            <a:avLst/>
          </a:prstGeom>
          <a:noFill/>
        </p:spPr>
        <p:txBody>
          <a:bodyPr wrap="square" rtlCol="0">
            <a:spAutoFit/>
          </a:bodyPr>
          <a:lstStyle/>
          <a:p>
            <a:pPr marL="285750" indent="-285750">
              <a:buFont typeface="Arial" panose="020B0604020202020204" pitchFamily="34" charset="0"/>
              <a:buChar char="•"/>
            </a:pPr>
            <a:r>
              <a:rPr lang="nl-NL" sz="2000" dirty="0">
                <a:latin typeface="Verdana" panose="020B0604030504040204" pitchFamily="34" charset="0"/>
                <a:ea typeface="Verdana" panose="020B0604030504040204" pitchFamily="34" charset="0"/>
                <a:cs typeface="Verdana" panose="020B0604030504040204" pitchFamily="34" charset="0"/>
              </a:rPr>
              <a:t>Indien verdediger bij strafcorner niet achter de achterlijn plaatsneemt -&gt; achter eigen kopcirkel opstellen</a:t>
            </a:r>
          </a:p>
          <a:p>
            <a:pPr marL="285750" indent="-285750">
              <a:buFont typeface="Arial" panose="020B0604020202020204" pitchFamily="34" charset="0"/>
              <a:buChar char="•"/>
            </a:pPr>
            <a:endParaRPr lang="nl-NL" sz="2000"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nl-NL" sz="2000" dirty="0">
                <a:latin typeface="Verdana" panose="020B0604030504040204" pitchFamily="34" charset="0"/>
                <a:ea typeface="Verdana" panose="020B0604030504040204" pitchFamily="34" charset="0"/>
                <a:cs typeface="Verdana" panose="020B0604030504040204" pitchFamily="34" charset="0"/>
              </a:rPr>
              <a:t>Uitspeelcorner dezelfde regels als normale strafcorner, afgelopen bij bal 3 meter buiten de cirkel</a:t>
            </a:r>
          </a:p>
          <a:p>
            <a:pPr marL="285750" indent="-285750">
              <a:buFont typeface="Arial" panose="020B0604020202020204" pitchFamily="34" charset="0"/>
              <a:buChar char="•"/>
            </a:pPr>
            <a:endParaRPr lang="nl-NL" sz="2000"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nl-NL" sz="2000" dirty="0">
                <a:latin typeface="Verdana" panose="020B0604030504040204" pitchFamily="34" charset="0"/>
                <a:ea typeface="Verdana" panose="020B0604030504040204" pitchFamily="34" charset="0"/>
                <a:cs typeface="Verdana" panose="020B0604030504040204" pitchFamily="34" charset="0"/>
              </a:rPr>
              <a:t>Aanvallende push binnen 3 meter van de cirkel </a:t>
            </a:r>
          </a:p>
          <a:p>
            <a:pPr marL="285750" indent="-285750">
              <a:buFont typeface="Arial" panose="020B0604020202020204" pitchFamily="34" charset="0"/>
              <a:buChar char="•"/>
            </a:pPr>
            <a:endParaRPr lang="nl-NL" sz="2000" dirty="0">
              <a:latin typeface="Verdana" panose="020B0604030504040204" pitchFamily="34" charset="0"/>
              <a:ea typeface="Verdana" panose="020B0604030504040204" pitchFamily="34" charset="0"/>
              <a:cs typeface="Verdana" panose="020B0604030504040204" pitchFamily="34" charset="0"/>
            </a:endParaRPr>
          </a:p>
          <a:p>
            <a:pPr marL="342900" indent="-342900">
              <a:buFont typeface="Arial" panose="020B0604020202020204" pitchFamily="34" charset="0"/>
              <a:buChar char="•"/>
              <a:defRPr sz="1700"/>
            </a:pPr>
            <a:r>
              <a:rPr lang="en-US" sz="2000" dirty="0" err="1">
                <a:latin typeface="Roboto" panose="02000000000000000000" pitchFamily="2" charset="0"/>
              </a:rPr>
              <a:t>Indien</a:t>
            </a:r>
            <a:r>
              <a:rPr lang="en-US" sz="2000" dirty="0">
                <a:latin typeface="Roboto" panose="02000000000000000000" pitchFamily="2" charset="0"/>
              </a:rPr>
              <a:t> </a:t>
            </a:r>
            <a:r>
              <a:rPr lang="en-US" sz="2000" dirty="0" err="1">
                <a:latin typeface="Roboto" panose="02000000000000000000" pitchFamily="2" charset="0"/>
              </a:rPr>
              <a:t>bij</a:t>
            </a:r>
            <a:r>
              <a:rPr lang="en-US" sz="2000" dirty="0">
                <a:latin typeface="Roboto" panose="02000000000000000000" pitchFamily="2" charset="0"/>
              </a:rPr>
              <a:t> het </a:t>
            </a:r>
            <a:r>
              <a:rPr lang="en-US" sz="2000" dirty="0" err="1">
                <a:latin typeface="Roboto" panose="02000000000000000000" pitchFamily="2" charset="0"/>
              </a:rPr>
              <a:t>stoppen</a:t>
            </a:r>
            <a:r>
              <a:rPr lang="en-US" sz="2000" dirty="0">
                <a:latin typeface="Roboto" panose="02000000000000000000" pitchFamily="2" charset="0"/>
              </a:rPr>
              <a:t> van de </a:t>
            </a:r>
            <a:r>
              <a:rPr lang="en-US" sz="2000" dirty="0" err="1">
                <a:latin typeface="Roboto" panose="02000000000000000000" pitchFamily="2" charset="0"/>
              </a:rPr>
              <a:t>bal</a:t>
            </a:r>
            <a:r>
              <a:rPr lang="en-US" sz="2000" dirty="0">
                <a:latin typeface="Roboto" panose="02000000000000000000" pitchFamily="2" charset="0"/>
              </a:rPr>
              <a:t> </a:t>
            </a:r>
            <a:r>
              <a:rPr lang="en-US" sz="2000" dirty="0" err="1">
                <a:latin typeface="Roboto" panose="02000000000000000000" pitchFamily="2" charset="0"/>
              </a:rPr>
              <a:t>buiten</a:t>
            </a:r>
            <a:r>
              <a:rPr lang="en-US" sz="2000" dirty="0">
                <a:latin typeface="Roboto" panose="02000000000000000000" pitchFamily="2" charset="0"/>
              </a:rPr>
              <a:t> de </a:t>
            </a:r>
            <a:r>
              <a:rPr lang="en-US" sz="2000" dirty="0" err="1">
                <a:latin typeface="Roboto" panose="02000000000000000000" pitchFamily="2" charset="0"/>
              </a:rPr>
              <a:t>cirkel</a:t>
            </a:r>
            <a:r>
              <a:rPr lang="en-US" sz="2000" dirty="0">
                <a:latin typeface="Roboto" panose="02000000000000000000" pitchFamily="2" charset="0"/>
              </a:rPr>
              <a:t> </a:t>
            </a:r>
            <a:r>
              <a:rPr lang="en-US" sz="2000" dirty="0" err="1">
                <a:latin typeface="Roboto" panose="02000000000000000000" pitchFamily="2" charset="0"/>
              </a:rPr>
              <a:t>bij</a:t>
            </a:r>
            <a:r>
              <a:rPr lang="en-US" sz="2000" dirty="0">
                <a:latin typeface="Roboto" panose="02000000000000000000" pitchFamily="2" charset="0"/>
              </a:rPr>
              <a:t> </a:t>
            </a:r>
            <a:r>
              <a:rPr lang="en-US" sz="2000" dirty="0" err="1">
                <a:latin typeface="Roboto" panose="02000000000000000000" pitchFamily="2" charset="0"/>
              </a:rPr>
              <a:t>een</a:t>
            </a:r>
            <a:r>
              <a:rPr lang="en-US" sz="2000" dirty="0">
                <a:latin typeface="Roboto" panose="02000000000000000000" pitchFamily="2" charset="0"/>
              </a:rPr>
              <a:t> </a:t>
            </a:r>
            <a:r>
              <a:rPr lang="en-US" sz="2000" dirty="0" err="1">
                <a:latin typeface="Roboto" panose="02000000000000000000" pitchFamily="2" charset="0"/>
              </a:rPr>
              <a:t>strafcorner</a:t>
            </a:r>
            <a:r>
              <a:rPr lang="en-US" sz="2000" dirty="0">
                <a:latin typeface="Roboto" panose="02000000000000000000" pitchFamily="2" charset="0"/>
              </a:rPr>
              <a:t> de </a:t>
            </a:r>
            <a:r>
              <a:rPr lang="en-US" sz="2000" dirty="0" err="1">
                <a:latin typeface="Roboto" panose="02000000000000000000" pitchFamily="2" charset="0"/>
              </a:rPr>
              <a:t>bal</a:t>
            </a:r>
            <a:r>
              <a:rPr lang="en-US" sz="2000" dirty="0">
                <a:latin typeface="Roboto" panose="02000000000000000000" pitchFamily="2" charset="0"/>
              </a:rPr>
              <a:t> </a:t>
            </a:r>
            <a:r>
              <a:rPr lang="en-US" sz="2000" dirty="0" err="1">
                <a:latin typeface="Roboto" panose="02000000000000000000" pitchFamily="2" charset="0"/>
              </a:rPr>
              <a:t>omhoog</a:t>
            </a:r>
            <a:r>
              <a:rPr lang="en-US" sz="2000" dirty="0">
                <a:latin typeface="Roboto" panose="02000000000000000000" pitchFamily="2" charset="0"/>
              </a:rPr>
              <a:t> </a:t>
            </a:r>
            <a:r>
              <a:rPr lang="en-US" sz="2000" dirty="0" err="1">
                <a:latin typeface="Roboto" panose="02000000000000000000" pitchFamily="2" charset="0"/>
              </a:rPr>
              <a:t>gaat</a:t>
            </a:r>
            <a:r>
              <a:rPr lang="en-US" sz="2000" dirty="0">
                <a:latin typeface="Roboto" panose="02000000000000000000" pitchFamily="2" charset="0"/>
              </a:rPr>
              <a:t> of </a:t>
            </a:r>
            <a:r>
              <a:rPr lang="en-US" sz="2000" dirty="0" err="1">
                <a:latin typeface="Roboto" panose="02000000000000000000" pitchFamily="2" charset="0"/>
              </a:rPr>
              <a:t>als</a:t>
            </a:r>
            <a:r>
              <a:rPr lang="en-US" sz="2000" dirty="0">
                <a:latin typeface="Roboto" panose="02000000000000000000" pitchFamily="2" charset="0"/>
              </a:rPr>
              <a:t> de </a:t>
            </a:r>
            <a:r>
              <a:rPr lang="en-US" sz="2000" dirty="0" err="1">
                <a:latin typeface="Roboto" panose="02000000000000000000" pitchFamily="2" charset="0"/>
              </a:rPr>
              <a:t>bal</a:t>
            </a:r>
            <a:r>
              <a:rPr lang="en-US" sz="2000" dirty="0">
                <a:latin typeface="Roboto" panose="02000000000000000000" pitchFamily="2" charset="0"/>
              </a:rPr>
              <a:t> over de stick </a:t>
            </a:r>
            <a:r>
              <a:rPr lang="en-US" sz="2000" dirty="0" err="1">
                <a:latin typeface="Roboto" panose="02000000000000000000" pitchFamily="2" charset="0"/>
              </a:rPr>
              <a:t>heen</a:t>
            </a:r>
            <a:r>
              <a:rPr lang="en-US" sz="2000" dirty="0">
                <a:latin typeface="Roboto" panose="02000000000000000000" pitchFamily="2" charset="0"/>
              </a:rPr>
              <a:t> </a:t>
            </a:r>
            <a:r>
              <a:rPr lang="en-US" sz="2000" dirty="0" err="1">
                <a:latin typeface="Roboto" panose="02000000000000000000" pitchFamily="2" charset="0"/>
              </a:rPr>
              <a:t>rolt</a:t>
            </a:r>
            <a:r>
              <a:rPr lang="en-US" sz="2000" dirty="0">
                <a:latin typeface="Roboto" panose="02000000000000000000" pitchFamily="2" charset="0"/>
              </a:rPr>
              <a:t> (</a:t>
            </a:r>
            <a:r>
              <a:rPr lang="en-US" sz="2000" dirty="0" err="1">
                <a:latin typeface="Roboto" panose="02000000000000000000" pitchFamily="2" charset="0"/>
              </a:rPr>
              <a:t>bolle</a:t>
            </a:r>
            <a:r>
              <a:rPr lang="en-US" sz="2000" dirty="0">
                <a:latin typeface="Roboto" panose="02000000000000000000" pitchFamily="2" charset="0"/>
              </a:rPr>
              <a:t> </a:t>
            </a:r>
            <a:r>
              <a:rPr lang="en-US" sz="2000" dirty="0" err="1">
                <a:latin typeface="Roboto" panose="02000000000000000000" pitchFamily="2" charset="0"/>
              </a:rPr>
              <a:t>kant</a:t>
            </a:r>
            <a:r>
              <a:rPr lang="en-US" sz="2000" dirty="0">
                <a:latin typeface="Roboto" panose="02000000000000000000" pitchFamily="2" charset="0"/>
              </a:rPr>
              <a:t>), dan </a:t>
            </a:r>
            <a:r>
              <a:rPr lang="en-US" sz="2000" dirty="0" err="1">
                <a:latin typeface="Roboto" panose="02000000000000000000" pitchFamily="2" charset="0"/>
              </a:rPr>
              <a:t>fluiten</a:t>
            </a:r>
            <a:r>
              <a:rPr lang="en-US" sz="2000" dirty="0">
                <a:latin typeface="Roboto" panose="02000000000000000000" pitchFamily="2" charset="0"/>
              </a:rPr>
              <a:t> we </a:t>
            </a:r>
            <a:r>
              <a:rPr lang="en-US" sz="2000" dirty="0" err="1">
                <a:latin typeface="Roboto" panose="02000000000000000000" pitchFamily="2" charset="0"/>
              </a:rPr>
              <a:t>voor</a:t>
            </a:r>
            <a:r>
              <a:rPr lang="en-US" sz="2000" dirty="0">
                <a:latin typeface="Roboto" panose="02000000000000000000" pitchFamily="2" charset="0"/>
              </a:rPr>
              <a:t> </a:t>
            </a:r>
            <a:r>
              <a:rPr lang="en-US" sz="2000" dirty="0" err="1">
                <a:latin typeface="Roboto" panose="02000000000000000000" pitchFamily="2" charset="0"/>
              </a:rPr>
              <a:t>een</a:t>
            </a:r>
            <a:r>
              <a:rPr lang="en-US" sz="2000" dirty="0">
                <a:latin typeface="Roboto" panose="02000000000000000000" pitchFamily="2" charset="0"/>
              </a:rPr>
              <a:t> </a:t>
            </a:r>
            <a:r>
              <a:rPr lang="en-US" sz="2000" dirty="0" err="1">
                <a:latin typeface="Roboto" panose="02000000000000000000" pitchFamily="2" charset="0"/>
              </a:rPr>
              <a:t>vrije</a:t>
            </a:r>
            <a:r>
              <a:rPr lang="en-US" sz="2000" dirty="0">
                <a:latin typeface="Roboto" panose="02000000000000000000" pitchFamily="2" charset="0"/>
              </a:rPr>
              <a:t> push </a:t>
            </a:r>
            <a:r>
              <a:rPr lang="en-US" sz="2000" dirty="0" err="1">
                <a:latin typeface="Roboto" panose="02000000000000000000" pitchFamily="2" charset="0"/>
              </a:rPr>
              <a:t>voor</a:t>
            </a:r>
            <a:r>
              <a:rPr lang="en-US" sz="2000" dirty="0">
                <a:latin typeface="Roboto" panose="02000000000000000000" pitchFamily="2" charset="0"/>
              </a:rPr>
              <a:t> de </a:t>
            </a:r>
            <a:r>
              <a:rPr lang="en-US" sz="2000" dirty="0" err="1">
                <a:latin typeface="Roboto" panose="02000000000000000000" pitchFamily="2" charset="0"/>
              </a:rPr>
              <a:t>verdediging</a:t>
            </a:r>
            <a:r>
              <a:rPr lang="en-US" sz="2000" dirty="0">
                <a:latin typeface="Roboto" panose="02000000000000000000" pitchFamily="2" charset="0"/>
              </a:rPr>
              <a:t>.</a:t>
            </a:r>
          </a:p>
          <a:p>
            <a:pPr marL="800100" lvl="1" indent="-342900">
              <a:buFont typeface="Wingdings" panose="05000000000000000000" pitchFamily="2" charset="2"/>
              <a:buChar char="Ø"/>
              <a:defRPr sz="1700"/>
            </a:pPr>
            <a:r>
              <a:rPr lang="en-US" i="1" dirty="0">
                <a:latin typeface="Roboto" panose="02000000000000000000" pitchFamily="2" charset="0"/>
                <a:sym typeface="Wingdings" panose="05000000000000000000" pitchFamily="2" charset="2"/>
              </a:rPr>
              <a:t>Dus </a:t>
            </a:r>
            <a:r>
              <a:rPr lang="en-US" i="1" dirty="0" err="1">
                <a:latin typeface="Roboto" panose="02000000000000000000" pitchFamily="2" charset="0"/>
                <a:sym typeface="Wingdings" panose="05000000000000000000" pitchFamily="2" charset="2"/>
              </a:rPr>
              <a:t>niet</a:t>
            </a:r>
            <a:r>
              <a:rPr lang="en-US" i="1" dirty="0">
                <a:latin typeface="Roboto" panose="02000000000000000000" pitchFamily="2" charset="0"/>
                <a:sym typeface="Wingdings" panose="05000000000000000000" pitchFamily="2" charset="2"/>
              </a:rPr>
              <a:t> </a:t>
            </a:r>
            <a:r>
              <a:rPr lang="en-US" i="1" dirty="0" err="1">
                <a:latin typeface="Roboto" panose="02000000000000000000" pitchFamily="2" charset="0"/>
                <a:sym typeface="Wingdings" panose="05000000000000000000" pitchFamily="2" charset="2"/>
              </a:rPr>
              <a:t>kijken</a:t>
            </a:r>
            <a:r>
              <a:rPr lang="en-US" i="1" dirty="0">
                <a:latin typeface="Roboto" panose="02000000000000000000" pitchFamily="2" charset="0"/>
                <a:sym typeface="Wingdings" panose="05000000000000000000" pitchFamily="2" charset="2"/>
              </a:rPr>
              <a:t>/</a:t>
            </a:r>
            <a:r>
              <a:rPr lang="en-US" i="1" dirty="0" err="1">
                <a:latin typeface="Roboto" panose="02000000000000000000" pitchFamily="2" charset="0"/>
                <a:sym typeface="Wingdings" panose="05000000000000000000" pitchFamily="2" charset="2"/>
              </a:rPr>
              <a:t>afwachten</a:t>
            </a:r>
            <a:r>
              <a:rPr lang="en-US" i="1" dirty="0">
                <a:latin typeface="Roboto" panose="02000000000000000000" pitchFamily="2" charset="0"/>
                <a:sym typeface="Wingdings" panose="05000000000000000000" pitchFamily="2" charset="2"/>
              </a:rPr>
              <a:t> of </a:t>
            </a:r>
            <a:r>
              <a:rPr lang="en-US" i="1" dirty="0" err="1">
                <a:latin typeface="Roboto" panose="02000000000000000000" pitchFamily="2" charset="0"/>
                <a:sym typeface="Wingdings" panose="05000000000000000000" pitchFamily="2" charset="2"/>
              </a:rPr>
              <a:t>verdediging</a:t>
            </a:r>
            <a:r>
              <a:rPr lang="en-US" i="1" dirty="0">
                <a:latin typeface="Roboto" panose="02000000000000000000" pitchFamily="2" charset="0"/>
                <a:sym typeface="Wingdings" panose="05000000000000000000" pitchFamily="2" charset="2"/>
              </a:rPr>
              <a:t> er last van </a:t>
            </a:r>
            <a:r>
              <a:rPr lang="en-US" i="1" dirty="0" err="1">
                <a:latin typeface="Roboto" panose="02000000000000000000" pitchFamily="2" charset="0"/>
                <a:sym typeface="Wingdings" panose="05000000000000000000" pitchFamily="2" charset="2"/>
              </a:rPr>
              <a:t>heeft</a:t>
            </a:r>
            <a:r>
              <a:rPr lang="en-US" i="1" dirty="0">
                <a:latin typeface="Roboto" panose="02000000000000000000" pitchFamily="2" charset="0"/>
                <a:sym typeface="Wingdings" panose="05000000000000000000" pitchFamily="2" charset="2"/>
              </a:rPr>
              <a:t>, </a:t>
            </a:r>
            <a:r>
              <a:rPr lang="en-US" i="1" dirty="0" err="1">
                <a:latin typeface="Roboto" panose="02000000000000000000" pitchFamily="2" charset="0"/>
                <a:sym typeface="Wingdings" panose="05000000000000000000" pitchFamily="2" charset="2"/>
              </a:rPr>
              <a:t>eenduidige</a:t>
            </a:r>
            <a:r>
              <a:rPr lang="en-US" i="1" dirty="0">
                <a:latin typeface="Roboto" panose="02000000000000000000" pitchFamily="2" charset="0"/>
                <a:sym typeface="Wingdings" panose="05000000000000000000" pitchFamily="2" charset="2"/>
              </a:rPr>
              <a:t> briefing, we </a:t>
            </a:r>
            <a:r>
              <a:rPr lang="en-US" i="1" dirty="0" err="1">
                <a:latin typeface="Roboto" panose="02000000000000000000" pitchFamily="2" charset="0"/>
                <a:sym typeface="Wingdings" panose="05000000000000000000" pitchFamily="2" charset="2"/>
              </a:rPr>
              <a:t>fluiten</a:t>
            </a:r>
            <a:r>
              <a:rPr lang="en-US" i="1" dirty="0">
                <a:latin typeface="Roboto" panose="02000000000000000000" pitchFamily="2" charset="0"/>
                <a:sym typeface="Wingdings" panose="05000000000000000000" pitchFamily="2" charset="2"/>
              </a:rPr>
              <a:t> </a:t>
            </a:r>
            <a:r>
              <a:rPr lang="en-US" i="1" dirty="0" err="1">
                <a:latin typeface="Roboto" panose="02000000000000000000" pitchFamily="2" charset="0"/>
                <a:sym typeface="Wingdings" panose="05000000000000000000" pitchFamily="2" charset="2"/>
              </a:rPr>
              <a:t>altijd</a:t>
            </a:r>
            <a:r>
              <a:rPr lang="en-US" i="1" dirty="0">
                <a:latin typeface="Roboto" panose="02000000000000000000" pitchFamily="2" charset="0"/>
                <a:sym typeface="Wingdings" panose="05000000000000000000" pitchFamily="2" charset="2"/>
              </a:rPr>
              <a:t> &amp; </a:t>
            </a:r>
            <a:r>
              <a:rPr lang="en-US" i="1" dirty="0" err="1">
                <a:latin typeface="Roboto" panose="02000000000000000000" pitchFamily="2" charset="0"/>
                <a:sym typeface="Wingdings" panose="05000000000000000000" pitchFamily="2" charset="2"/>
              </a:rPr>
              <a:t>allemaal</a:t>
            </a:r>
            <a:r>
              <a:rPr lang="en-US" i="1" dirty="0">
                <a:latin typeface="Roboto" panose="02000000000000000000" pitchFamily="2" charset="0"/>
                <a:sym typeface="Wingdings" panose="05000000000000000000" pitchFamily="2" charset="2"/>
              </a:rPr>
              <a:t>. </a:t>
            </a:r>
            <a:r>
              <a:rPr lang="en-US" i="1" dirty="0" err="1">
                <a:latin typeface="Roboto" panose="02000000000000000000" pitchFamily="2" charset="0"/>
                <a:sym typeface="Wingdings" panose="05000000000000000000" pitchFamily="2" charset="2"/>
              </a:rPr>
              <a:t>Alleen</a:t>
            </a:r>
            <a:r>
              <a:rPr lang="en-US" i="1" dirty="0">
                <a:latin typeface="Roboto" panose="02000000000000000000" pitchFamily="2" charset="0"/>
                <a:sym typeface="Wingdings" panose="05000000000000000000" pitchFamily="2" charset="2"/>
              </a:rPr>
              <a:t> dan is het </a:t>
            </a:r>
            <a:r>
              <a:rPr lang="en-US" i="1" dirty="0" err="1">
                <a:latin typeface="Roboto" panose="02000000000000000000" pitchFamily="2" charset="0"/>
                <a:sym typeface="Wingdings" panose="05000000000000000000" pitchFamily="2" charset="2"/>
              </a:rPr>
              <a:t>duidelijk</a:t>
            </a:r>
            <a:r>
              <a:rPr lang="en-US" i="1" dirty="0">
                <a:latin typeface="Roboto" panose="02000000000000000000" pitchFamily="2" charset="0"/>
                <a:sym typeface="Wingdings" panose="05000000000000000000" pitchFamily="2" charset="2"/>
              </a:rPr>
              <a:t> &amp; consistent </a:t>
            </a:r>
            <a:r>
              <a:rPr lang="en-US" i="1" dirty="0" err="1">
                <a:latin typeface="Roboto" panose="02000000000000000000" pitchFamily="2" charset="0"/>
                <a:sym typeface="Wingdings" panose="05000000000000000000" pitchFamily="2" charset="2"/>
              </a:rPr>
              <a:t>voor</a:t>
            </a:r>
            <a:r>
              <a:rPr lang="en-US" i="1" dirty="0">
                <a:latin typeface="Roboto" panose="02000000000000000000" pitchFamily="2" charset="0"/>
                <a:sym typeface="Wingdings" panose="05000000000000000000" pitchFamily="2" charset="2"/>
              </a:rPr>
              <a:t> </a:t>
            </a:r>
            <a:r>
              <a:rPr lang="en-US" i="1" dirty="0" err="1">
                <a:latin typeface="Roboto" panose="02000000000000000000" pitchFamily="2" charset="0"/>
                <a:sym typeface="Wingdings" panose="05000000000000000000" pitchFamily="2" charset="2"/>
              </a:rPr>
              <a:t>spelers</a:t>
            </a:r>
            <a:r>
              <a:rPr lang="en-US" i="1" dirty="0">
                <a:latin typeface="Roboto" panose="02000000000000000000" pitchFamily="2" charset="0"/>
                <a:sym typeface="Wingdings" panose="05000000000000000000" pitchFamily="2" charset="2"/>
              </a:rPr>
              <a:t>.</a:t>
            </a:r>
            <a:endParaRPr lang="en-US" i="1" dirty="0">
              <a:latin typeface="Roboto" panose="02000000000000000000" pitchFamily="2" charset="0"/>
            </a:endParaRPr>
          </a:p>
          <a:p>
            <a:pPr marL="285750" indent="-285750">
              <a:buFont typeface="Arial" panose="020B0604020202020204" pitchFamily="34" charset="0"/>
              <a:buChar char="•"/>
            </a:pPr>
            <a:endParaRPr lang="nl-NL" sz="20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42901709"/>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121" name="Titel 1"/>
          <p:cNvSpPr txBox="1">
            <a:spLocks noGrp="1"/>
          </p:cNvSpPr>
          <p:nvPr>
            <p:ph type="title"/>
          </p:nvPr>
        </p:nvSpPr>
        <p:spPr>
          <a:xfrm>
            <a:off x="1469569" y="1049336"/>
            <a:ext cx="9601201" cy="776290"/>
          </a:xfrm>
          <a:prstGeom prst="rect">
            <a:avLst/>
          </a:prstGeom>
        </p:spPr>
        <p:txBody>
          <a:bodyPr>
            <a:normAutofit/>
          </a:bodyPr>
          <a:lstStyle/>
          <a:p>
            <a:r>
              <a:rPr lang="nl-NL" sz="4000" b="1" dirty="0">
                <a:latin typeface="Verdana" panose="020B0604030504040204" pitchFamily="34" charset="0"/>
                <a:ea typeface="Verdana" panose="020B0604030504040204" pitchFamily="34" charset="0"/>
                <a:cs typeface="Verdana" panose="020B0604030504040204" pitchFamily="34" charset="0"/>
              </a:rPr>
              <a:t>Nieuw voorgaande seizoenen</a:t>
            </a:r>
            <a:endParaRPr sz="4000" dirty="0"/>
          </a:p>
        </p:txBody>
      </p:sp>
      <p:sp>
        <p:nvSpPr>
          <p:cNvPr id="122" name="Tijdelijke aanduiding voor inhoud 2"/>
          <p:cNvSpPr txBox="1">
            <a:spLocks noGrp="1"/>
          </p:cNvSpPr>
          <p:nvPr>
            <p:ph idx="1"/>
          </p:nvPr>
        </p:nvSpPr>
        <p:spPr>
          <a:xfrm>
            <a:off x="1469569" y="1937383"/>
            <a:ext cx="9821886" cy="4380289"/>
          </a:xfrm>
          <a:prstGeom prst="rect">
            <a:avLst/>
          </a:prstGeom>
        </p:spPr>
        <p:txBody>
          <a:bodyPr>
            <a:normAutofit/>
          </a:bodyPr>
          <a:lstStyle/>
          <a:p>
            <a:pPr>
              <a:defRPr sz="1700"/>
            </a:pPr>
            <a:r>
              <a:rPr lang="nl-NL" sz="2400" dirty="0">
                <a:latin typeface="Verdana" panose="020B0604030504040204" pitchFamily="34" charset="0"/>
                <a:ea typeface="Verdana" panose="020B0604030504040204" pitchFamily="34" charset="0"/>
              </a:rPr>
              <a:t>Sinds vorig seizoen: </a:t>
            </a:r>
            <a:r>
              <a:rPr lang="nl-NL" sz="2400" b="1" dirty="0">
                <a:latin typeface="Verdana" panose="020B0604030504040204" pitchFamily="34" charset="0"/>
                <a:ea typeface="Verdana" panose="020B0604030504040204" pitchFamily="34" charset="0"/>
              </a:rPr>
              <a:t>Gele kaart = 2 of 4 minuten</a:t>
            </a:r>
            <a:endParaRPr lang="en-US" sz="2400" dirty="0">
              <a:latin typeface="Verdana" panose="020B0604030504040204" pitchFamily="34" charset="0"/>
              <a:ea typeface="Verdana" panose="020B0604030504040204" pitchFamily="34" charset="0"/>
            </a:endParaRPr>
          </a:p>
          <a:p>
            <a:pPr marL="0" indent="0">
              <a:buNone/>
              <a:defRPr sz="1700"/>
            </a:pPr>
            <a:endParaRPr lang="en-US" sz="2400" dirty="0">
              <a:latin typeface="Verdana" panose="020B0604030504040204" pitchFamily="34" charset="0"/>
              <a:ea typeface="Verdana" panose="020B0604030504040204" pitchFamily="34" charset="0"/>
            </a:endParaRPr>
          </a:p>
          <a:p>
            <a:pPr marL="0" indent="0">
              <a:buNone/>
              <a:defRPr sz="1700"/>
            </a:pPr>
            <a:r>
              <a:rPr lang="en-US" sz="2400" dirty="0" err="1">
                <a:latin typeface="Verdana" panose="020B0604030504040204" pitchFamily="34" charset="0"/>
                <a:ea typeface="Verdana" panose="020B0604030504040204" pitchFamily="34" charset="0"/>
              </a:rPr>
              <a:t>Groene</a:t>
            </a:r>
            <a:r>
              <a:rPr lang="en-US" sz="2400" dirty="0">
                <a:latin typeface="Verdana" panose="020B0604030504040204" pitchFamily="34" charset="0"/>
                <a:ea typeface="Verdana" panose="020B0604030504040204" pitchFamily="34" charset="0"/>
              </a:rPr>
              <a:t> </a:t>
            </a:r>
            <a:r>
              <a:rPr lang="en-US" sz="2400" dirty="0" err="1">
                <a:latin typeface="Verdana" panose="020B0604030504040204" pitchFamily="34" charset="0"/>
                <a:ea typeface="Verdana" panose="020B0604030504040204" pitchFamily="34" charset="0"/>
              </a:rPr>
              <a:t>kaart</a:t>
            </a:r>
            <a:r>
              <a:rPr lang="en-US" sz="2400" dirty="0">
                <a:latin typeface="Verdana" panose="020B0604030504040204" pitchFamily="34" charset="0"/>
                <a:ea typeface="Verdana" panose="020B0604030504040204" pitchFamily="34" charset="0"/>
              </a:rPr>
              <a:t> </a:t>
            </a:r>
            <a:r>
              <a:rPr lang="en-US" sz="2400" dirty="0" err="1">
                <a:latin typeface="Verdana" panose="020B0604030504040204" pitchFamily="34" charset="0"/>
                <a:ea typeface="Verdana" panose="020B0604030504040204" pitchFamily="34" charset="0"/>
              </a:rPr>
              <a:t>voor</a:t>
            </a:r>
            <a:r>
              <a:rPr lang="en-US" sz="2400" dirty="0">
                <a:latin typeface="Verdana" panose="020B0604030504040204" pitchFamily="34" charset="0"/>
                <a:ea typeface="Verdana" panose="020B0604030504040204" pitchFamily="34" charset="0"/>
              </a:rPr>
              <a:t> de </a:t>
            </a:r>
            <a:r>
              <a:rPr lang="en-US" sz="2400" b="1" u="sng" dirty="0" err="1">
                <a:latin typeface="Verdana" panose="020B0604030504040204" pitchFamily="34" charset="0"/>
                <a:ea typeface="Verdana" panose="020B0604030504040204" pitchFamily="34" charset="0"/>
              </a:rPr>
              <a:t>teambegeleider</a:t>
            </a:r>
            <a:r>
              <a:rPr lang="en-US" sz="2400" dirty="0">
                <a:latin typeface="Verdana" panose="020B0604030504040204" pitchFamily="34" charset="0"/>
                <a:ea typeface="Verdana" panose="020B0604030504040204" pitchFamily="34" charset="0"/>
              </a:rPr>
              <a:t>:</a:t>
            </a:r>
          </a:p>
          <a:p>
            <a:pPr>
              <a:buFont typeface="Arial" panose="020B0604020202020204" pitchFamily="34" charset="0"/>
              <a:buChar char="•"/>
              <a:defRPr sz="1700"/>
            </a:pPr>
            <a:r>
              <a:rPr lang="en-US" sz="2400" dirty="0">
                <a:latin typeface="Verdana" panose="020B0604030504040204" pitchFamily="34" charset="0"/>
                <a:ea typeface="Verdana" panose="020B0604030504040204" pitchFamily="34" charset="0"/>
              </a:rPr>
              <a:t> 1 </a:t>
            </a:r>
            <a:r>
              <a:rPr lang="en-US" sz="2400" dirty="0" err="1">
                <a:latin typeface="Verdana" panose="020B0604030504040204" pitchFamily="34" charset="0"/>
                <a:ea typeface="Verdana" panose="020B0604030504040204" pitchFamily="34" charset="0"/>
              </a:rPr>
              <a:t>minuut</a:t>
            </a:r>
            <a:r>
              <a:rPr lang="en-US" sz="2400" dirty="0">
                <a:latin typeface="Verdana" panose="020B0604030504040204" pitchFamily="34" charset="0"/>
                <a:ea typeface="Verdana" panose="020B0604030504040204" pitchFamily="34" charset="0"/>
              </a:rPr>
              <a:t> </a:t>
            </a:r>
            <a:r>
              <a:rPr lang="en-US" sz="2400" dirty="0" err="1">
                <a:latin typeface="Verdana" panose="020B0604030504040204" pitchFamily="34" charset="0"/>
                <a:ea typeface="Verdana" panose="020B0604030504040204" pitchFamily="34" charset="0"/>
              </a:rPr>
              <a:t>niet</a:t>
            </a:r>
            <a:r>
              <a:rPr lang="en-US" sz="2400" dirty="0">
                <a:latin typeface="Verdana" panose="020B0604030504040204" pitchFamily="34" charset="0"/>
                <a:ea typeface="Verdana" panose="020B0604030504040204" pitchFamily="34" charset="0"/>
              </a:rPr>
              <a:t> </a:t>
            </a:r>
            <a:r>
              <a:rPr lang="en-US" sz="2400" dirty="0" err="1">
                <a:latin typeface="Verdana" panose="020B0604030504040204" pitchFamily="34" charset="0"/>
                <a:ea typeface="Verdana" panose="020B0604030504040204" pitchFamily="34" charset="0"/>
              </a:rPr>
              <a:t>coachen</a:t>
            </a:r>
            <a:endParaRPr lang="en-US" sz="2400" dirty="0">
              <a:latin typeface="Verdana" panose="020B0604030504040204" pitchFamily="34" charset="0"/>
              <a:ea typeface="Verdana" panose="020B0604030504040204" pitchFamily="34" charset="0"/>
            </a:endParaRPr>
          </a:p>
          <a:p>
            <a:pPr>
              <a:buFont typeface="Arial" panose="020B0604020202020204" pitchFamily="34" charset="0"/>
              <a:buChar char="•"/>
              <a:defRPr sz="1700"/>
            </a:pPr>
            <a:r>
              <a:rPr lang="en-US" sz="2400" dirty="0">
                <a:latin typeface="Verdana" panose="020B0604030504040204" pitchFamily="34" charset="0"/>
                <a:ea typeface="Verdana" panose="020B0604030504040204" pitchFamily="34" charset="0"/>
              </a:rPr>
              <a:t> </a:t>
            </a:r>
            <a:r>
              <a:rPr lang="en-US" sz="2400" dirty="0" err="1">
                <a:latin typeface="Verdana" panose="020B0604030504040204" pitchFamily="34" charset="0"/>
                <a:ea typeface="Verdana" panose="020B0604030504040204" pitchFamily="34" charset="0"/>
              </a:rPr>
              <a:t>én</a:t>
            </a:r>
            <a:r>
              <a:rPr lang="en-US" sz="2400" dirty="0">
                <a:latin typeface="Verdana" panose="020B0604030504040204" pitchFamily="34" charset="0"/>
                <a:ea typeface="Verdana" panose="020B0604030504040204" pitchFamily="34" charset="0"/>
              </a:rPr>
              <a:t> </a:t>
            </a:r>
            <a:r>
              <a:rPr lang="en-US" sz="2400" dirty="0" err="1">
                <a:latin typeface="Verdana" panose="020B0604030504040204" pitchFamily="34" charset="0"/>
                <a:ea typeface="Verdana" panose="020B0604030504040204" pitchFamily="34" charset="0"/>
              </a:rPr>
              <a:t>gedurende</a:t>
            </a:r>
            <a:r>
              <a:rPr lang="en-US" sz="2400" dirty="0">
                <a:latin typeface="Verdana" panose="020B0604030504040204" pitchFamily="34" charset="0"/>
                <a:ea typeface="Verdana" panose="020B0604030504040204" pitchFamily="34" charset="0"/>
              </a:rPr>
              <a:t> </a:t>
            </a:r>
            <a:r>
              <a:rPr lang="en-US" sz="2400" dirty="0" err="1">
                <a:latin typeface="Verdana" panose="020B0604030504040204" pitchFamily="34" charset="0"/>
                <a:ea typeface="Verdana" panose="020B0604030504040204" pitchFamily="34" charset="0"/>
              </a:rPr>
              <a:t>straftijd</a:t>
            </a:r>
            <a:r>
              <a:rPr lang="en-US" sz="2400" dirty="0">
                <a:latin typeface="Verdana" panose="020B0604030504040204" pitchFamily="34" charset="0"/>
                <a:ea typeface="Verdana" panose="020B0604030504040204" pitchFamily="34" charset="0"/>
              </a:rPr>
              <a:t> 1 </a:t>
            </a:r>
            <a:r>
              <a:rPr lang="en-US" sz="2400" dirty="0" err="1">
                <a:latin typeface="Verdana" panose="020B0604030504040204" pitchFamily="34" charset="0"/>
                <a:ea typeface="Verdana" panose="020B0604030504040204" pitchFamily="34" charset="0"/>
              </a:rPr>
              <a:t>speler</a:t>
            </a:r>
            <a:r>
              <a:rPr lang="en-US" sz="2400" dirty="0">
                <a:latin typeface="Verdana" panose="020B0604030504040204" pitchFamily="34" charset="0"/>
                <a:ea typeface="Verdana" panose="020B0604030504040204" pitchFamily="34" charset="0"/>
              </a:rPr>
              <a:t> minder</a:t>
            </a:r>
          </a:p>
          <a:p>
            <a:pPr>
              <a:buFont typeface="Arial" panose="020B0604020202020204" pitchFamily="34" charset="0"/>
              <a:buChar char="•"/>
              <a:defRPr sz="1700"/>
            </a:pPr>
            <a:r>
              <a:rPr lang="en-US" sz="2400" dirty="0">
                <a:latin typeface="Verdana" panose="020B0604030504040204" pitchFamily="34" charset="0"/>
                <a:ea typeface="Verdana" panose="020B0604030504040204" pitchFamily="34" charset="0"/>
              </a:rPr>
              <a:t> </a:t>
            </a:r>
            <a:r>
              <a:rPr lang="en-US" sz="2400" dirty="0" err="1">
                <a:latin typeface="Verdana" panose="020B0604030504040204" pitchFamily="34" charset="0"/>
                <a:ea typeface="Verdana" panose="020B0604030504040204" pitchFamily="34" charset="0"/>
              </a:rPr>
              <a:t>Gele</a:t>
            </a:r>
            <a:r>
              <a:rPr lang="en-US" sz="2400" dirty="0">
                <a:latin typeface="Verdana" panose="020B0604030504040204" pitchFamily="34" charset="0"/>
                <a:ea typeface="Verdana" panose="020B0604030504040204" pitchFamily="34" charset="0"/>
              </a:rPr>
              <a:t> </a:t>
            </a:r>
            <a:r>
              <a:rPr lang="en-US" sz="2400" dirty="0" err="1">
                <a:latin typeface="Verdana" panose="020B0604030504040204" pitchFamily="34" charset="0"/>
                <a:ea typeface="Verdana" panose="020B0604030504040204" pitchFamily="34" charset="0"/>
              </a:rPr>
              <a:t>kaart</a:t>
            </a:r>
            <a:r>
              <a:rPr lang="en-US" sz="2400" dirty="0">
                <a:latin typeface="Verdana" panose="020B0604030504040204" pitchFamily="34" charset="0"/>
                <a:ea typeface="Verdana" panose="020B0604030504040204" pitchFamily="34" charset="0"/>
              </a:rPr>
              <a:t> </a:t>
            </a:r>
            <a:r>
              <a:rPr lang="en-US" sz="2400" b="1" u="sng" dirty="0" err="1">
                <a:latin typeface="Verdana" panose="020B0604030504040204" pitchFamily="34" charset="0"/>
                <a:ea typeface="Verdana" panose="020B0604030504040204" pitchFamily="34" charset="0"/>
              </a:rPr>
              <a:t>teambegeleider</a:t>
            </a:r>
            <a:r>
              <a:rPr lang="en-US" sz="2400" dirty="0">
                <a:latin typeface="Verdana" panose="020B0604030504040204" pitchFamily="34" charset="0"/>
                <a:ea typeface="Verdana" panose="020B0604030504040204" pitchFamily="34" charset="0"/>
              </a:rPr>
              <a:t> = 4 </a:t>
            </a:r>
            <a:r>
              <a:rPr lang="en-US" sz="2400" dirty="0" err="1">
                <a:latin typeface="Verdana" panose="020B0604030504040204" pitchFamily="34" charset="0"/>
                <a:ea typeface="Verdana" panose="020B0604030504040204" pitchFamily="34" charset="0"/>
              </a:rPr>
              <a:t>minuten</a:t>
            </a:r>
            <a:endParaRPr lang="en-US" sz="2400" dirty="0">
              <a:latin typeface="Verdana" panose="020B0604030504040204" pitchFamily="34" charset="0"/>
              <a:ea typeface="Verdana" panose="020B0604030504040204" pitchFamily="34" charset="0"/>
            </a:endParaRPr>
          </a:p>
          <a:p>
            <a:pPr marL="0" indent="0">
              <a:buNone/>
              <a:defRPr sz="1700"/>
            </a:pPr>
            <a:endParaRPr lang="en-US" sz="2400" i="1" dirty="0">
              <a:latin typeface="Verdana" panose="020B0604030504040204" pitchFamily="34" charset="0"/>
              <a:ea typeface="Verdana" panose="020B0604030504040204" pitchFamily="34" charset="0"/>
            </a:endParaRPr>
          </a:p>
          <a:p>
            <a:pPr marL="0" indent="0">
              <a:buNone/>
              <a:defRPr sz="1700"/>
            </a:pPr>
            <a:r>
              <a:rPr lang="en-US" sz="2400" i="1" dirty="0" err="1">
                <a:latin typeface="Verdana" panose="020B0604030504040204" pitchFamily="34" charset="0"/>
                <a:ea typeface="Verdana" panose="020B0604030504040204" pitchFamily="34" charset="0"/>
                <a:sym typeface="Wingdings" panose="05000000000000000000" pitchFamily="2" charset="2"/>
              </a:rPr>
              <a:t>Uit</a:t>
            </a:r>
            <a:r>
              <a:rPr lang="en-US" sz="2400" i="1" dirty="0">
                <a:latin typeface="Verdana" panose="020B0604030504040204" pitchFamily="34" charset="0"/>
                <a:ea typeface="Verdana" panose="020B0604030504040204" pitchFamily="34" charset="0"/>
                <a:sym typeface="Wingdings" panose="05000000000000000000" pitchFamily="2" charset="2"/>
              </a:rPr>
              <a:t> </a:t>
            </a:r>
            <a:r>
              <a:rPr lang="en-US" sz="2400" i="1" dirty="0" err="1">
                <a:latin typeface="Verdana" panose="020B0604030504040204" pitchFamily="34" charset="0"/>
                <a:ea typeface="Verdana" panose="020B0604030504040204" pitchFamily="34" charset="0"/>
                <a:sym typeface="Wingdings" panose="05000000000000000000" pitchFamily="2" charset="2"/>
              </a:rPr>
              <a:t>praktisch</a:t>
            </a:r>
            <a:r>
              <a:rPr lang="en-US" sz="2400" i="1" dirty="0">
                <a:latin typeface="Verdana" panose="020B0604030504040204" pitchFamily="34" charset="0"/>
                <a:ea typeface="Verdana" panose="020B0604030504040204" pitchFamily="34" charset="0"/>
                <a:sym typeface="Wingdings" panose="05000000000000000000" pitchFamily="2" charset="2"/>
              </a:rPr>
              <a:t> </a:t>
            </a:r>
            <a:r>
              <a:rPr lang="en-US" sz="2400" i="1" dirty="0" err="1">
                <a:latin typeface="Verdana" panose="020B0604030504040204" pitchFamily="34" charset="0"/>
                <a:ea typeface="Verdana" panose="020B0604030504040204" pitchFamily="34" charset="0"/>
                <a:sym typeface="Wingdings" panose="05000000000000000000" pitchFamily="2" charset="2"/>
              </a:rPr>
              <a:t>oogpunt</a:t>
            </a:r>
            <a:r>
              <a:rPr lang="en-US" sz="2400" i="1" dirty="0">
                <a:latin typeface="Verdana" panose="020B0604030504040204" pitchFamily="34" charset="0"/>
                <a:ea typeface="Verdana" panose="020B0604030504040204" pitchFamily="34" charset="0"/>
                <a:sym typeface="Wingdings" panose="05000000000000000000" pitchFamily="2" charset="2"/>
              </a:rPr>
              <a:t> mag de </a:t>
            </a:r>
            <a:r>
              <a:rPr lang="en-US" sz="2400" i="1" dirty="0" err="1">
                <a:latin typeface="Verdana" panose="020B0604030504040204" pitchFamily="34" charset="0"/>
                <a:ea typeface="Verdana" panose="020B0604030504040204" pitchFamily="34" charset="0"/>
                <a:sym typeface="Wingdings" panose="05000000000000000000" pitchFamily="2" charset="2"/>
              </a:rPr>
              <a:t>teambegeleider</a:t>
            </a:r>
            <a:r>
              <a:rPr lang="en-US" sz="2400" i="1" dirty="0">
                <a:latin typeface="Verdana" panose="020B0604030504040204" pitchFamily="34" charset="0"/>
                <a:ea typeface="Verdana" panose="020B0604030504040204" pitchFamily="34" charset="0"/>
                <a:sym typeface="Wingdings" panose="05000000000000000000" pitchFamily="2" charset="2"/>
              </a:rPr>
              <a:t> </a:t>
            </a:r>
            <a:r>
              <a:rPr lang="en-US" sz="2400" i="1" dirty="0" err="1">
                <a:latin typeface="Verdana" panose="020B0604030504040204" pitchFamily="34" charset="0"/>
                <a:ea typeface="Verdana" panose="020B0604030504040204" pitchFamily="34" charset="0"/>
                <a:sym typeface="Wingdings" panose="05000000000000000000" pitchFamily="2" charset="2"/>
              </a:rPr>
              <a:t>alléén</a:t>
            </a:r>
            <a:r>
              <a:rPr lang="en-US" sz="2400" i="1" dirty="0">
                <a:latin typeface="Verdana" panose="020B0604030504040204" pitchFamily="34" charset="0"/>
                <a:ea typeface="Verdana" panose="020B0604030504040204" pitchFamily="34" charset="0"/>
                <a:sym typeface="Wingdings" panose="05000000000000000000" pitchFamily="2" charset="2"/>
              </a:rPr>
              <a:t> </a:t>
            </a:r>
            <a:r>
              <a:rPr lang="en-US" sz="2400" i="1" dirty="0" err="1">
                <a:latin typeface="Verdana" panose="020B0604030504040204" pitchFamily="34" charset="0"/>
                <a:ea typeface="Verdana" panose="020B0604030504040204" pitchFamily="34" charset="0"/>
                <a:sym typeface="Wingdings" panose="05000000000000000000" pitchFamily="2" charset="2"/>
              </a:rPr>
              <a:t>bij</a:t>
            </a:r>
            <a:r>
              <a:rPr lang="en-US" sz="2400" i="1" dirty="0">
                <a:latin typeface="Verdana" panose="020B0604030504040204" pitchFamily="34" charset="0"/>
                <a:ea typeface="Verdana" panose="020B0604030504040204" pitchFamily="34" charset="0"/>
                <a:sym typeface="Wingdings" panose="05000000000000000000" pitchFamily="2" charset="2"/>
              </a:rPr>
              <a:t> de </a:t>
            </a:r>
            <a:r>
              <a:rPr lang="en-US" sz="2400" i="1" dirty="0" err="1">
                <a:latin typeface="Verdana" panose="020B0604030504040204" pitchFamily="34" charset="0"/>
                <a:ea typeface="Verdana" panose="020B0604030504040204" pitchFamily="34" charset="0"/>
                <a:sym typeface="Wingdings" panose="05000000000000000000" pitchFamily="2" charset="2"/>
              </a:rPr>
              <a:t>groene</a:t>
            </a:r>
            <a:r>
              <a:rPr lang="en-US" sz="2400" i="1" dirty="0">
                <a:latin typeface="Verdana" panose="020B0604030504040204" pitchFamily="34" charset="0"/>
                <a:ea typeface="Verdana" panose="020B0604030504040204" pitchFamily="34" charset="0"/>
                <a:sym typeface="Wingdings" panose="05000000000000000000" pitchFamily="2" charset="2"/>
              </a:rPr>
              <a:t> </a:t>
            </a:r>
            <a:r>
              <a:rPr lang="en-US" sz="2400" i="1" dirty="0" err="1">
                <a:latin typeface="Verdana" panose="020B0604030504040204" pitchFamily="34" charset="0"/>
                <a:ea typeface="Verdana" panose="020B0604030504040204" pitchFamily="34" charset="0"/>
                <a:sym typeface="Wingdings" panose="05000000000000000000" pitchFamily="2" charset="2"/>
              </a:rPr>
              <a:t>kaart</a:t>
            </a:r>
            <a:r>
              <a:rPr lang="en-US" sz="2400" i="1" dirty="0">
                <a:latin typeface="Verdana" panose="020B0604030504040204" pitchFamily="34" charset="0"/>
                <a:ea typeface="Verdana" panose="020B0604030504040204" pitchFamily="34" charset="0"/>
                <a:sym typeface="Wingdings" panose="05000000000000000000" pitchFamily="2" charset="2"/>
              </a:rPr>
              <a:t> </a:t>
            </a:r>
            <a:r>
              <a:rPr lang="en-US" sz="2400" i="1" dirty="0" err="1">
                <a:latin typeface="Verdana" panose="020B0604030504040204" pitchFamily="34" charset="0"/>
                <a:ea typeface="Verdana" panose="020B0604030504040204" pitchFamily="34" charset="0"/>
                <a:sym typeface="Wingdings" panose="05000000000000000000" pitchFamily="2" charset="2"/>
              </a:rPr>
              <a:t>bij</a:t>
            </a:r>
            <a:r>
              <a:rPr lang="en-US" sz="2400" i="1" dirty="0">
                <a:latin typeface="Verdana" panose="020B0604030504040204" pitchFamily="34" charset="0"/>
                <a:ea typeface="Verdana" panose="020B0604030504040204" pitchFamily="34" charset="0"/>
                <a:sym typeface="Wingdings" panose="05000000000000000000" pitchFamily="2" charset="2"/>
              </a:rPr>
              <a:t> de bank </a:t>
            </a:r>
            <a:r>
              <a:rPr lang="en-US" sz="2400" i="1" dirty="0" err="1">
                <a:latin typeface="Verdana" panose="020B0604030504040204" pitchFamily="34" charset="0"/>
                <a:ea typeface="Verdana" panose="020B0604030504040204" pitchFamily="34" charset="0"/>
                <a:sym typeface="Wingdings" panose="05000000000000000000" pitchFamily="2" charset="2"/>
              </a:rPr>
              <a:t>blijven</a:t>
            </a:r>
            <a:r>
              <a:rPr lang="en-US" sz="2400" i="1" dirty="0">
                <a:latin typeface="Verdana" panose="020B0604030504040204" pitchFamily="34" charset="0"/>
                <a:ea typeface="Verdana" panose="020B0604030504040204" pitchFamily="34" charset="0"/>
                <a:sym typeface="Wingdings" panose="05000000000000000000" pitchFamily="2" charset="2"/>
              </a:rPr>
              <a:t> </a:t>
            </a:r>
            <a:r>
              <a:rPr lang="en-US" sz="2400" i="1" u="sng" dirty="0" err="1">
                <a:latin typeface="Verdana" panose="020B0604030504040204" pitchFamily="34" charset="0"/>
                <a:ea typeface="Verdana" panose="020B0604030504040204" pitchFamily="34" charset="0"/>
                <a:sym typeface="Wingdings" panose="05000000000000000000" pitchFamily="2" charset="2"/>
              </a:rPr>
              <a:t>zonder</a:t>
            </a:r>
            <a:r>
              <a:rPr lang="en-US" sz="2400" i="1" dirty="0">
                <a:latin typeface="Verdana" panose="020B0604030504040204" pitchFamily="34" charset="0"/>
                <a:ea typeface="Verdana" panose="020B0604030504040204" pitchFamily="34" charset="0"/>
                <a:sym typeface="Wingdings" panose="05000000000000000000" pitchFamily="2" charset="2"/>
              </a:rPr>
              <a:t> </a:t>
            </a:r>
            <a:r>
              <a:rPr lang="en-US" sz="2400" i="1" dirty="0" err="1">
                <a:latin typeface="Verdana" panose="020B0604030504040204" pitchFamily="34" charset="0"/>
                <a:ea typeface="Verdana" panose="020B0604030504040204" pitchFamily="34" charset="0"/>
                <a:sym typeface="Wingdings" panose="05000000000000000000" pitchFamily="2" charset="2"/>
              </a:rPr>
              <a:t>te</a:t>
            </a:r>
            <a:r>
              <a:rPr lang="en-US" sz="2400" i="1" dirty="0">
                <a:latin typeface="Verdana" panose="020B0604030504040204" pitchFamily="34" charset="0"/>
                <a:ea typeface="Verdana" panose="020B0604030504040204" pitchFamily="34" charset="0"/>
                <a:sym typeface="Wingdings" panose="05000000000000000000" pitchFamily="2" charset="2"/>
              </a:rPr>
              <a:t> </a:t>
            </a:r>
            <a:r>
              <a:rPr lang="en-US" sz="2400" i="1" dirty="0" err="1">
                <a:latin typeface="Verdana" panose="020B0604030504040204" pitchFamily="34" charset="0"/>
                <a:ea typeface="Verdana" panose="020B0604030504040204" pitchFamily="34" charset="0"/>
                <a:sym typeface="Wingdings" panose="05000000000000000000" pitchFamily="2" charset="2"/>
              </a:rPr>
              <a:t>coachen</a:t>
            </a:r>
            <a:r>
              <a:rPr lang="en-US" sz="2400" i="1" dirty="0">
                <a:latin typeface="Verdana" panose="020B0604030504040204" pitchFamily="34" charset="0"/>
                <a:ea typeface="Verdana" panose="020B0604030504040204" pitchFamily="34" charset="0"/>
                <a:sym typeface="Wingdings" panose="05000000000000000000" pitchFamily="2" charset="2"/>
              </a:rPr>
              <a:t>!</a:t>
            </a:r>
          </a:p>
          <a:p>
            <a:pPr>
              <a:buFont typeface="Wingdings" panose="05000000000000000000" pitchFamily="2" charset="2"/>
              <a:buChar char="à"/>
              <a:defRPr sz="1700"/>
            </a:pPr>
            <a:endParaRPr lang="en-US" sz="2400" i="1" dirty="0">
              <a:latin typeface="Verdana" panose="020B0604030504040204" pitchFamily="34" charset="0"/>
              <a:ea typeface="Verdana" panose="020B0604030504040204" pitchFamily="34" charset="0"/>
              <a:sym typeface="Wingdings" panose="05000000000000000000" pitchFamily="2" charset="2"/>
            </a:endParaRPr>
          </a:p>
        </p:txBody>
      </p:sp>
      <p:pic>
        <p:nvPicPr>
          <p:cNvPr id="3" name="Picture 2" descr="A hand holding a green card&#10;&#10;Description automatically generated with medium confidence">
            <a:extLst>
              <a:ext uri="{FF2B5EF4-FFF2-40B4-BE49-F238E27FC236}">
                <a16:creationId xmlns:a16="http://schemas.microsoft.com/office/drawing/2014/main" id="{A213F7D2-3C84-450D-AD7B-E0F8E31AD72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17682" y="2167952"/>
            <a:ext cx="1261048" cy="1261048"/>
          </a:xfrm>
          <a:prstGeom prst="rect">
            <a:avLst/>
          </a:prstGeom>
        </p:spPr>
      </p:pic>
    </p:spTree>
    <p:extLst>
      <p:ext uri="{BB962C8B-B14F-4D97-AF65-F5344CB8AC3E}">
        <p14:creationId xmlns:p14="http://schemas.microsoft.com/office/powerpoint/2010/main" val="1009233654"/>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Titel 1"/>
          <p:cNvSpPr>
            <a:spLocks noGrp="1"/>
          </p:cNvSpPr>
          <p:nvPr>
            <p:ph type="title"/>
          </p:nvPr>
        </p:nvSpPr>
        <p:spPr>
          <a:xfrm>
            <a:off x="838200" y="832919"/>
            <a:ext cx="10515600" cy="857769"/>
          </a:xfrm>
        </p:spPr>
        <p:txBody>
          <a:bodyPr>
            <a:normAutofit/>
          </a:bodyPr>
          <a:lstStyle/>
          <a:p>
            <a:r>
              <a:rPr lang="nl-NL" sz="3600" b="1" dirty="0">
                <a:latin typeface="Verdana" panose="020B0604030504040204" pitchFamily="34" charset="0"/>
                <a:ea typeface="Verdana" panose="020B0604030504040204" pitchFamily="34" charset="0"/>
                <a:cs typeface="Verdana" panose="020B0604030504040204" pitchFamily="34" charset="0"/>
              </a:rPr>
              <a:t>Nieuw seizoen ‘23 – ‘24</a:t>
            </a:r>
          </a:p>
        </p:txBody>
      </p:sp>
      <p:sp>
        <p:nvSpPr>
          <p:cNvPr id="9" name="Tekstvak 8">
            <a:extLst>
              <a:ext uri="{FF2B5EF4-FFF2-40B4-BE49-F238E27FC236}">
                <a16:creationId xmlns:a16="http://schemas.microsoft.com/office/drawing/2014/main" id="{231061DC-467E-ED40-9F50-4B7810F70439}"/>
              </a:ext>
            </a:extLst>
          </p:cNvPr>
          <p:cNvSpPr txBox="1"/>
          <p:nvPr/>
        </p:nvSpPr>
        <p:spPr>
          <a:xfrm>
            <a:off x="838200" y="1790123"/>
            <a:ext cx="10823448" cy="4585871"/>
          </a:xfrm>
          <a:prstGeom prst="rect">
            <a:avLst/>
          </a:prstGeom>
          <a:noFill/>
        </p:spPr>
        <p:txBody>
          <a:bodyPr wrap="square" rtlCol="0">
            <a:spAutoFit/>
          </a:bodyPr>
          <a:lstStyle/>
          <a:p>
            <a:pPr marL="285750" indent="-285750">
              <a:buFont typeface="Arial" panose="020B0604020202020204" pitchFamily="34" charset="0"/>
              <a:buChar char="•"/>
            </a:pPr>
            <a:r>
              <a:rPr lang="nl-NL" sz="2000" dirty="0">
                <a:solidFill>
                  <a:srgbClr val="0070C0"/>
                </a:solidFill>
                <a:latin typeface="Verdana" panose="020B0604030504040204" pitchFamily="34" charset="0"/>
                <a:ea typeface="Verdana" panose="020B0604030504040204" pitchFamily="34" charset="0"/>
                <a:cs typeface="Verdana" panose="020B0604030504040204" pitchFamily="34" charset="0"/>
              </a:rPr>
              <a:t>Spelhervatting op de andere helft, verdediger op de eigen helft houdt geen afstand</a:t>
            </a:r>
          </a:p>
          <a:p>
            <a:pPr lvl="1"/>
            <a:endParaRPr lang="nl-NL" i="1" dirty="0">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endParaRPr>
          </a:p>
          <a:p>
            <a:pPr marL="742950" lvl="1" indent="-285750">
              <a:buFont typeface="Arial" panose="020B0604020202020204" pitchFamily="34" charset="0"/>
              <a:buChar char="•"/>
            </a:pPr>
            <a:r>
              <a:rPr lang="nl-NL" dirty="0">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Dit is nu (weer) gelijkgetrokken met het veld (vrije slag net buiten de 23m, V staat binnen de 23m niet op 5m)</a:t>
            </a:r>
          </a:p>
          <a:p>
            <a:pPr marL="742950" lvl="1" indent="-285750">
              <a:buFont typeface="Arial" panose="020B0604020202020204" pitchFamily="34" charset="0"/>
              <a:buChar char="•"/>
            </a:pPr>
            <a:endParaRPr lang="nl-NL" dirty="0">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endParaRPr>
          </a:p>
          <a:p>
            <a:pPr marL="742950" lvl="1" indent="-285750">
              <a:buFont typeface="Arial" panose="020B0604020202020204" pitchFamily="34" charset="0"/>
              <a:buChar char="•"/>
            </a:pPr>
            <a:r>
              <a:rPr lang="nl-NL" dirty="0">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Vrije Push op de andere helft en de Verdediger staat binnen 3 meter op de eigen helft en grijpt in: Strafcorner </a:t>
            </a:r>
          </a:p>
          <a:p>
            <a:pPr marL="742950" lvl="1" indent="-285750">
              <a:buFont typeface="Arial" panose="020B0604020202020204" pitchFamily="34" charset="0"/>
              <a:buChar char="•"/>
            </a:pPr>
            <a:endParaRPr lang="nl-NL" dirty="0">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endParaRPr>
          </a:p>
          <a:p>
            <a:pPr marL="1200150" lvl="2" indent="-285750">
              <a:buFont typeface="Arial" panose="020B0604020202020204" pitchFamily="34" charset="0"/>
              <a:buChar char="•"/>
            </a:pPr>
            <a:r>
              <a:rPr lang="nl-NL" dirty="0">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Bij herhaling kan ook een persoonlijke straf worden opgelegd bovenop de SC</a:t>
            </a:r>
          </a:p>
          <a:p>
            <a:pPr marL="742950" lvl="1" indent="-285750">
              <a:buFont typeface="Arial" panose="020B0604020202020204" pitchFamily="34" charset="0"/>
              <a:buChar char="•"/>
            </a:pPr>
            <a:endParaRPr lang="nl-NL" dirty="0">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endParaRPr>
          </a:p>
          <a:p>
            <a:pPr marL="742950" lvl="1" indent="-285750">
              <a:buFont typeface="Arial" panose="020B0604020202020204" pitchFamily="34" charset="0"/>
              <a:buChar char="•"/>
            </a:pPr>
            <a:r>
              <a:rPr lang="nl-NL" dirty="0">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Plaats van overtreding is leidend</a:t>
            </a:r>
          </a:p>
          <a:p>
            <a:pPr marL="742950" lvl="1" indent="-285750">
              <a:buFont typeface="Arial" panose="020B0604020202020204" pitchFamily="34" charset="0"/>
              <a:buChar char="•"/>
            </a:pPr>
            <a:endParaRPr lang="nl-NL" dirty="0">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endParaRPr>
          </a:p>
          <a:p>
            <a:pPr marL="742950" lvl="1" indent="-285750">
              <a:buFont typeface="Arial" panose="020B0604020202020204" pitchFamily="34" charset="0"/>
              <a:buChar char="•"/>
            </a:pPr>
            <a:endParaRPr lang="nl-NL" dirty="0">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endParaRPr>
          </a:p>
          <a:p>
            <a:pPr marL="742950" lvl="1" indent="-285750">
              <a:buFont typeface="Arial" panose="020B0604020202020204" pitchFamily="34" charset="0"/>
              <a:buChar char="•"/>
            </a:pPr>
            <a:endParaRPr lang="nl-NL" dirty="0">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endParaRPr>
          </a:p>
          <a:p>
            <a:pPr marL="742950" lvl="1" indent="-285750">
              <a:buFont typeface="Arial" panose="020B0604020202020204" pitchFamily="34" charset="0"/>
              <a:buChar char="•"/>
            </a:pPr>
            <a:endParaRPr lang="nl-NL"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145955561"/>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Titel 1"/>
          <p:cNvSpPr>
            <a:spLocks noGrp="1"/>
          </p:cNvSpPr>
          <p:nvPr>
            <p:ph type="title"/>
          </p:nvPr>
        </p:nvSpPr>
        <p:spPr>
          <a:xfrm>
            <a:off x="838200" y="832919"/>
            <a:ext cx="10515600" cy="857769"/>
          </a:xfrm>
        </p:spPr>
        <p:txBody>
          <a:bodyPr>
            <a:normAutofit/>
          </a:bodyPr>
          <a:lstStyle/>
          <a:p>
            <a:r>
              <a:rPr lang="nl-NL" sz="3600" b="1" dirty="0">
                <a:latin typeface="Verdana" panose="020B0604030504040204" pitchFamily="34" charset="0"/>
                <a:ea typeface="Verdana" panose="020B0604030504040204" pitchFamily="34" charset="0"/>
                <a:cs typeface="Verdana" panose="020B0604030504040204" pitchFamily="34" charset="0"/>
              </a:rPr>
              <a:t>Nieuw seizoen ‘23 – ‘24</a:t>
            </a:r>
          </a:p>
        </p:txBody>
      </p:sp>
      <p:sp>
        <p:nvSpPr>
          <p:cNvPr id="9" name="Tekstvak 8">
            <a:extLst>
              <a:ext uri="{FF2B5EF4-FFF2-40B4-BE49-F238E27FC236}">
                <a16:creationId xmlns:a16="http://schemas.microsoft.com/office/drawing/2014/main" id="{231061DC-467E-ED40-9F50-4B7810F70439}"/>
              </a:ext>
            </a:extLst>
          </p:cNvPr>
          <p:cNvSpPr txBox="1"/>
          <p:nvPr/>
        </p:nvSpPr>
        <p:spPr>
          <a:xfrm>
            <a:off x="838200" y="1509707"/>
            <a:ext cx="10823448" cy="5663089"/>
          </a:xfrm>
          <a:prstGeom prst="rect">
            <a:avLst/>
          </a:prstGeom>
          <a:noFill/>
        </p:spPr>
        <p:txBody>
          <a:bodyPr wrap="square" rtlCol="0">
            <a:spAutoFit/>
          </a:bodyPr>
          <a:lstStyle/>
          <a:p>
            <a:pPr marL="285750" indent="-285750">
              <a:buFont typeface="Arial" panose="020B0604020202020204" pitchFamily="34" charset="0"/>
              <a:buChar char="•"/>
            </a:pPr>
            <a:r>
              <a:rPr lang="nl-NL" sz="2000" dirty="0">
                <a:solidFill>
                  <a:srgbClr val="0070C0"/>
                </a:solidFill>
                <a:latin typeface="Verdana" panose="020B0604030504040204" pitchFamily="34" charset="0"/>
                <a:ea typeface="Verdana" panose="020B0604030504040204" pitchFamily="34" charset="0"/>
                <a:cs typeface="Verdana" panose="020B0604030504040204" pitchFamily="34" charset="0"/>
              </a:rPr>
              <a:t>Strafcorner management: 30 seconden</a:t>
            </a:r>
          </a:p>
          <a:p>
            <a:pPr lvl="1"/>
            <a:endParaRPr lang="nl-NL" i="1" dirty="0">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endParaRPr>
          </a:p>
          <a:p>
            <a:pPr marL="742950" lvl="1" indent="-285750">
              <a:buFont typeface="Arial" panose="020B0604020202020204" pitchFamily="34" charset="0"/>
              <a:buChar char="•"/>
            </a:pPr>
            <a:r>
              <a:rPr lang="nl-NL" dirty="0">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Net als op het veld wordt het nemen van de Strafcorner actief gemanaged (flow)</a:t>
            </a:r>
          </a:p>
          <a:p>
            <a:pPr marL="742950" lvl="1" indent="-285750">
              <a:buFont typeface="Arial" panose="020B0604020202020204" pitchFamily="34" charset="0"/>
              <a:buChar char="•"/>
            </a:pPr>
            <a:endParaRPr lang="nl-NL" dirty="0">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endParaRPr>
          </a:p>
          <a:p>
            <a:pPr marL="742950" lvl="1" indent="-285750">
              <a:buFont typeface="Arial" panose="020B0604020202020204" pitchFamily="34" charset="0"/>
              <a:buChar char="•"/>
            </a:pPr>
            <a:r>
              <a:rPr lang="nl-NL" dirty="0">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Net als op het veld moet iedereen na 30 seconden klaar staan</a:t>
            </a:r>
          </a:p>
          <a:p>
            <a:pPr marL="1200150" lvl="2" indent="-285750">
              <a:buFont typeface="Arial" panose="020B0604020202020204" pitchFamily="34" charset="0"/>
              <a:buChar char="•"/>
            </a:pPr>
            <a:r>
              <a:rPr lang="nl-NL" dirty="0">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Begeleid de spelers verbaal, geef door: nog 15, 10 en 5</a:t>
            </a:r>
          </a:p>
          <a:p>
            <a:pPr marL="1200150" lvl="2" indent="-285750">
              <a:buFont typeface="Arial" panose="020B0604020202020204" pitchFamily="34" charset="0"/>
              <a:buChar char="•"/>
            </a:pPr>
            <a:r>
              <a:rPr lang="nl-NL" dirty="0">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Als iedereen eerder klaar staat dan mag je eerder vrijgeven</a:t>
            </a:r>
          </a:p>
          <a:p>
            <a:pPr marL="742950" lvl="1" indent="-285750">
              <a:buFont typeface="Arial" panose="020B0604020202020204" pitchFamily="34" charset="0"/>
              <a:buChar char="•"/>
            </a:pPr>
            <a:endParaRPr lang="nl-NL" dirty="0">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endParaRPr>
          </a:p>
          <a:p>
            <a:pPr marL="742950" lvl="1" indent="-285750">
              <a:buFont typeface="Arial" panose="020B0604020202020204" pitchFamily="34" charset="0"/>
              <a:buChar char="•"/>
            </a:pPr>
            <a:r>
              <a:rPr lang="nl-NL" dirty="0">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Je </a:t>
            </a:r>
            <a:r>
              <a:rPr lang="nl-NL" b="1" u="sng" dirty="0">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fluit</a:t>
            </a:r>
            <a:r>
              <a:rPr lang="nl-NL" dirty="0">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 voor het vrijgeven van de strafcorner</a:t>
            </a:r>
          </a:p>
          <a:p>
            <a:pPr marL="1200150" lvl="2" indent="-285750">
              <a:buFont typeface="Arial" panose="020B0604020202020204" pitchFamily="34" charset="0"/>
              <a:buChar char="•"/>
            </a:pPr>
            <a:r>
              <a:rPr lang="nl-NL" dirty="0">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De aangever moet de bal dan ook direct aangeven</a:t>
            </a:r>
          </a:p>
          <a:p>
            <a:pPr marL="1200150" lvl="2" indent="-285750">
              <a:buFont typeface="Arial" panose="020B0604020202020204" pitchFamily="34" charset="0"/>
              <a:buChar char="•"/>
            </a:pPr>
            <a:r>
              <a:rPr lang="nl-NL" dirty="0">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Bij het onnodig vertragen van het nemen van de SC: aangever naar de kop cirkel eigen helft</a:t>
            </a:r>
          </a:p>
          <a:p>
            <a:pPr marL="742950" lvl="1" indent="-285750">
              <a:buFont typeface="Arial" panose="020B0604020202020204" pitchFamily="34" charset="0"/>
              <a:buChar char="•"/>
            </a:pPr>
            <a:endParaRPr lang="nl-NL" dirty="0">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endParaRPr>
          </a:p>
          <a:p>
            <a:pPr marL="742950" lvl="1" indent="-285750">
              <a:buFont typeface="Arial" panose="020B0604020202020204" pitchFamily="34" charset="0"/>
              <a:buChar char="•"/>
            </a:pPr>
            <a:r>
              <a:rPr lang="nl-NL" dirty="0">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Mochten er spelers zijn die er echt te lang over doen om klaar te staan:</a:t>
            </a:r>
          </a:p>
          <a:p>
            <a:pPr marL="1200150" lvl="2" indent="-285750">
              <a:buFont typeface="Arial" panose="020B0604020202020204" pitchFamily="34" charset="0"/>
              <a:buChar char="•"/>
            </a:pPr>
            <a:r>
              <a:rPr lang="nl-NL" dirty="0">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Eerste keer: waarschuwing</a:t>
            </a:r>
          </a:p>
          <a:p>
            <a:pPr marL="1200150" lvl="2" indent="-285750">
              <a:buFont typeface="Arial" panose="020B0604020202020204" pitchFamily="34" charset="0"/>
              <a:buChar char="•"/>
            </a:pPr>
            <a:r>
              <a:rPr lang="nl-NL" dirty="0">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Tweede keer: groene kaart</a:t>
            </a:r>
          </a:p>
          <a:p>
            <a:pPr marL="742950" lvl="1" indent="-285750">
              <a:buFont typeface="Arial" panose="020B0604020202020204" pitchFamily="34" charset="0"/>
              <a:buChar char="•"/>
            </a:pPr>
            <a:endParaRPr lang="nl-NL" dirty="0">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endParaRPr>
          </a:p>
          <a:p>
            <a:pPr marL="742950" lvl="1" indent="-285750">
              <a:buFont typeface="Arial" panose="020B0604020202020204" pitchFamily="34" charset="0"/>
              <a:buChar char="•"/>
            </a:pPr>
            <a:r>
              <a:rPr lang="nl-NL" i="1" dirty="0">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Let op, de tijd (toeter) kan verstrijken tijdens de SC: geef dit aan, de SC speel je uit!</a:t>
            </a:r>
          </a:p>
          <a:p>
            <a:pPr marL="742950" lvl="1" indent="-285750">
              <a:buFont typeface="Arial" panose="020B0604020202020204" pitchFamily="34" charset="0"/>
              <a:buChar char="•"/>
            </a:pPr>
            <a:endParaRPr lang="nl-NL" dirty="0">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endParaRPr>
          </a:p>
          <a:p>
            <a:pPr marL="742950" lvl="1" indent="-285750">
              <a:buFont typeface="Arial" panose="020B0604020202020204" pitchFamily="34" charset="0"/>
              <a:buChar char="•"/>
            </a:pPr>
            <a:endParaRPr lang="nl-NL"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379934202"/>
      </p:ext>
    </p:extLst>
  </p:cSld>
  <p:clrMapOvr>
    <a:overrideClrMapping bg1="lt1" tx1="dk1" bg2="lt2" tx2="dk2" accent1="accent1" accent2="accent2" accent3="accent3" accent4="accent4" accent5="accent5" accent6="accent6" hlink="hlink" folHlink="folHlink"/>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YhEAr_n0SEK77T3SpF979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qca3i8rfRDydIZ5EsM38Aw"/>
</p:tagLst>
</file>

<file path=ppt/theme/theme1.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Kantoorthema">
  <a:themeElements>
    <a:clrScheme name="Kantoorthema">
      <a:dk1>
        <a:srgbClr val="000000"/>
      </a:dk1>
      <a:lt1>
        <a:srgbClr val="FFFFFF"/>
      </a:lt1>
      <a:dk2>
        <a:srgbClr val="A7A7A7"/>
      </a:dk2>
      <a:lt2>
        <a:srgbClr val="535353"/>
      </a:lt2>
      <a:accent1>
        <a:srgbClr val="293770"/>
      </a:accent1>
      <a:accent2>
        <a:srgbClr val="E5251F"/>
      </a:accent2>
      <a:accent3>
        <a:srgbClr val="189CD8"/>
      </a:accent3>
      <a:accent4>
        <a:srgbClr val="E40870"/>
      </a:accent4>
      <a:accent5>
        <a:srgbClr val="FCC30A"/>
      </a:accent5>
      <a:accent6>
        <a:srgbClr val="0D9958"/>
      </a:accent6>
      <a:hlink>
        <a:srgbClr val="0000FF"/>
      </a:hlink>
      <a:folHlink>
        <a:srgbClr val="FF00FF"/>
      </a:folHlink>
    </a:clrScheme>
    <a:fontScheme name="Kantoorthema">
      <a:majorFont>
        <a:latin typeface="Helvetica"/>
        <a:ea typeface="Helvetica"/>
        <a:cs typeface="Helvetica"/>
      </a:majorFont>
      <a:minorFont>
        <a:latin typeface="Calibri"/>
        <a:ea typeface="Calibri"/>
        <a:cs typeface="Calibri"/>
      </a:minorFont>
    </a:fontScheme>
    <a:fmtScheme name="Kantoorthem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Verdana"/>
            <a:ea typeface="Verdana"/>
            <a:cs typeface="Verdana"/>
            <a:sym typeface="Verdan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Verdana"/>
            <a:ea typeface="Verdana"/>
            <a:cs typeface="Verdana"/>
            <a:sym typeface="Verdan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oort_x0020_bestand xmlns="7b70162c-a828-4298-bcca-2eddab525a50" xsi:nil="true"/>
    <Jaartal xmlns="7b70162c-a828-4298-bcca-2eddab525a50" xsi:nil="true"/>
    <TaxCatchAll xmlns="7b70162c-a828-4298-bcca-2eddab525a50"/>
    <k77968eac897420e8d6bcfb60a5fff8e xmlns="ba275c83-9b75-4332-b525-438030b30bce">
      <Terms xmlns="http://schemas.microsoft.com/office/infopath/2007/PartnerControls"/>
    </k77968eac897420e8d6bcfb60a5fff8e>
    <h3c9306a908b4f33915a0d64a4d576d5 xmlns="ba275c83-9b75-4332-b525-438030b30bce">
      <Terms xmlns="http://schemas.microsoft.com/office/infopath/2007/PartnerControls"/>
    </h3c9306a908b4f33915a0d64a4d576d5>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E4AED39A14C8146A2CD010FFF11EFD2" ma:contentTypeVersion="9" ma:contentTypeDescription="Een nieuw document maken." ma:contentTypeScope="" ma:versionID="a0df0c74fae86488b9cb82309dea6aab">
  <xsd:schema xmlns:xsd="http://www.w3.org/2001/XMLSchema" xmlns:xs="http://www.w3.org/2001/XMLSchema" xmlns:p="http://schemas.microsoft.com/office/2006/metadata/properties" xmlns:ns2="7b70162c-a828-4298-bcca-2eddab525a50" xmlns:ns3="ba275c83-9b75-4332-b525-438030b30bce" targetNamespace="http://schemas.microsoft.com/office/2006/metadata/properties" ma:root="true" ma:fieldsID="8e2ed0f36cfb0e2ae196654070a4dd65" ns2:_="" ns3:_="">
    <xsd:import namespace="7b70162c-a828-4298-bcca-2eddab525a50"/>
    <xsd:import namespace="ba275c83-9b75-4332-b525-438030b30bce"/>
    <xsd:element name="properties">
      <xsd:complexType>
        <xsd:sequence>
          <xsd:element name="documentManagement">
            <xsd:complexType>
              <xsd:all>
                <xsd:element ref="ns2:Jaartal" minOccurs="0"/>
                <xsd:element ref="ns2:Soort_x0020_bestand" minOccurs="0"/>
                <xsd:element ref="ns3:k77968eac897420e8d6bcfb60a5fff8e" minOccurs="0"/>
                <xsd:element ref="ns2:TaxCatchAll" minOccurs="0"/>
                <xsd:element ref="ns3:h3c9306a908b4f33915a0d64a4d576d5"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b70162c-a828-4298-bcca-2eddab525a50" elementFormDefault="qualified">
    <xsd:import namespace="http://schemas.microsoft.com/office/2006/documentManagement/types"/>
    <xsd:import namespace="http://schemas.microsoft.com/office/infopath/2007/PartnerControls"/>
    <xsd:element name="Jaartal" ma:index="8" nillable="true" ma:displayName="Periode" ma:format="Dropdown" ma:internalName="Jaartal">
      <xsd:simpleType>
        <xsd:restriction base="dms:Choice">
          <xsd:enumeration value="2010"/>
          <xsd:enumeration value="2011"/>
          <xsd:enumeration value="2012"/>
          <xsd:enumeration value="2013"/>
          <xsd:enumeration value="2014"/>
          <xsd:enumeration value="2015"/>
          <xsd:enumeration value="2016"/>
          <xsd:enumeration value="2017"/>
          <xsd:enumeration value="2018"/>
          <xsd:enumeration value="2019"/>
          <xsd:enumeration value="2020"/>
          <xsd:enumeration value="2010-2011"/>
          <xsd:enumeration value="2011-2012"/>
          <xsd:enumeration value="2012-2013"/>
          <xsd:enumeration value="2013-2014"/>
          <xsd:enumeration value="2014-2015"/>
          <xsd:enumeration value="2015-2016"/>
          <xsd:enumeration value="2016-2017"/>
          <xsd:enumeration value="2017-2018"/>
          <xsd:enumeration value="2018-2019"/>
          <xsd:enumeration value="2019-2020"/>
          <xsd:enumeration value="2020-2021"/>
        </xsd:restriction>
      </xsd:simpleType>
    </xsd:element>
    <xsd:element name="Soort_x0020_bestand" ma:index="9" nillable="true" ma:displayName="Soort bestand" ma:format="Dropdown" ma:internalName="Soort_x0020_bestand">
      <xsd:simpleType>
        <xsd:restriction base="dms:Choice">
          <xsd:enumeration value="Aanvraag"/>
          <xsd:enumeration value="Afbeelding"/>
          <xsd:enumeration value="Afrekening"/>
          <xsd:enumeration value="Agenda"/>
          <xsd:enumeration value="Banner"/>
          <xsd:enumeration value="Begroting"/>
          <xsd:enumeration value="Beleidsdocument"/>
          <xsd:enumeration value="Brief"/>
          <xsd:enumeration value="Contract"/>
          <xsd:enumeration value="Correspondentie"/>
          <xsd:enumeration value="Declaratie"/>
          <xsd:enumeration value="Draaiboek"/>
          <xsd:enumeration value="Factuur"/>
          <xsd:enumeration value="Formulier"/>
          <xsd:enumeration value="Handleiding"/>
          <xsd:enumeration value="Logo"/>
          <xsd:enumeration value="Memo"/>
          <xsd:enumeration value="Nieuws"/>
          <xsd:enumeration value="Notulen"/>
          <xsd:enumeration value="Offerte"/>
          <xsd:enumeration value="Onderzoek"/>
          <xsd:enumeration value="Overeenkomst"/>
          <xsd:enumeration value="Overzicht"/>
          <xsd:enumeration value="Persbericht"/>
          <xsd:enumeration value="Planning"/>
          <xsd:enumeration value="Projectplan"/>
          <xsd:enumeration value="Publicatie"/>
          <xsd:enumeration value="Reglement"/>
          <xsd:enumeration value="Roosters"/>
          <xsd:enumeration value="Strategisch stuk"/>
          <xsd:enumeration value="Tekst"/>
          <xsd:enumeration value="Toekenning"/>
          <xsd:enumeration value="Uitspraak"/>
          <xsd:enumeration value="Vergaderstuk"/>
          <xsd:enumeration value="Verslag"/>
          <xsd:enumeration value="Video"/>
          <xsd:enumeration value="Webtekst"/>
        </xsd:restriction>
      </xsd:simpleType>
    </xsd:element>
    <xsd:element name="TaxCatchAll" ma:index="12" nillable="true" ma:displayName="Taxonomy Catch All Column" ma:description="" ma:hidden="true" ma:list="{859d8eda-743f-4c3b-acd7-85f3c3911161}" ma:internalName="TaxCatchAll" ma:showField="CatchAllData" ma:web="7b70162c-a828-4298-bcca-2eddab525a5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a275c83-9b75-4332-b525-438030b30bce" elementFormDefault="qualified">
    <xsd:import namespace="http://schemas.microsoft.com/office/2006/documentManagement/types"/>
    <xsd:import namespace="http://schemas.microsoft.com/office/infopath/2007/PartnerControls"/>
    <xsd:element name="k77968eac897420e8d6bcfb60a5fff8e" ma:index="11" nillable="true" ma:taxonomy="true" ma:internalName="k77968eac897420e8d6bcfb60a5fff8e" ma:taxonomyFieldName="Organisatie" ma:displayName="Organisatie" ma:default="" ma:fieldId="{477968ea-c897-420e-8d6b-cfb60a5fff8e}" ma:sspId="82e44502-16c3-4038-89b7-d5f07ad6a29a" ma:termSetId="ab6cd38f-4620-4bfe-9130-b06bde0ecb5e" ma:anchorId="00000000-0000-0000-0000-000000000000" ma:open="true" ma:isKeyword="false">
      <xsd:complexType>
        <xsd:sequence>
          <xsd:element ref="pc:Terms" minOccurs="0" maxOccurs="1"/>
        </xsd:sequence>
      </xsd:complexType>
    </xsd:element>
    <xsd:element name="h3c9306a908b4f33915a0d64a4d576d5" ma:index="14" nillable="true" ma:taxonomy="true" ma:internalName="h3c9306a908b4f33915a0d64a4d576d5" ma:taxonomyFieldName="Evenement" ma:displayName="Evenement" ma:default="" ma:fieldId="{13c9306a-908b-4f33-915a-0d64a4d576d5}" ma:sspId="82e44502-16c3-4038-89b7-d5f07ad6a29a" ma:termSetId="e081bf4d-9b18-402e-a278-6041346cc955" ma:anchorId="00000000-0000-0000-0000-000000000000" ma:open="true" ma:isKeyword="false">
      <xsd:complexType>
        <xsd:sequence>
          <xsd:element ref="pc:Terms" minOccurs="0" maxOccurs="1"/>
        </xsd:sequence>
      </xsd:complexType>
    </xsd:element>
    <xsd:element name="MediaServiceMetadata" ma:index="15" nillable="true" ma:displayName="MediaServiceMetadata" ma:hidden="true" ma:internalName="MediaServiceMetadata" ma:readOnly="true">
      <xsd:simpleType>
        <xsd:restriction base="dms:Note"/>
      </xsd:simpleType>
    </xsd:element>
    <xsd:element name="MediaServiceFastMetadata" ma:index="16"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BE3258C-796B-4885-822E-745A310420F1}">
  <ds:schemaRefs>
    <ds:schemaRef ds:uri="http://purl.org/dc/dcmitype/"/>
    <ds:schemaRef ds:uri="http://schemas.microsoft.com/office/2006/metadata/properties"/>
    <ds:schemaRef ds:uri="ba275c83-9b75-4332-b525-438030b30bce"/>
    <ds:schemaRef ds:uri="http://purl.org/dc/elements/1.1/"/>
    <ds:schemaRef ds:uri="http://schemas.microsoft.com/office/2006/documentManagement/types"/>
    <ds:schemaRef ds:uri="http://purl.org/dc/terms/"/>
    <ds:schemaRef ds:uri="7b70162c-a828-4298-bcca-2eddab525a50"/>
    <ds:schemaRef ds:uri="http://www.w3.org/XML/1998/namespace"/>
    <ds:schemaRef ds:uri="http://schemas.openxmlformats.org/package/2006/metadata/core-properties"/>
    <ds:schemaRef ds:uri="http://schemas.microsoft.com/office/infopath/2007/PartnerControls"/>
  </ds:schemaRefs>
</ds:datastoreItem>
</file>

<file path=customXml/itemProps2.xml><?xml version="1.0" encoding="utf-8"?>
<ds:datastoreItem xmlns:ds="http://schemas.openxmlformats.org/officeDocument/2006/customXml" ds:itemID="{7BEE2732-5A56-4065-A6FC-509E4E8C90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b70162c-a828-4298-bcca-2eddab525a50"/>
    <ds:schemaRef ds:uri="ba275c83-9b75-4332-b525-438030b30bc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1E9BD7F-91FC-44E7-8D68-641A14BF8D5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3420</TotalTime>
  <Words>5026</Words>
  <Application>Microsoft Macintosh PowerPoint</Application>
  <PresentationFormat>Breedbeeld</PresentationFormat>
  <Paragraphs>372</Paragraphs>
  <Slides>29</Slides>
  <Notes>28</Notes>
  <HiddenSlides>0</HiddenSlides>
  <MMClips>0</MMClips>
  <ScaleCrop>false</ScaleCrop>
  <HeadingPairs>
    <vt:vector size="8" baseType="variant">
      <vt:variant>
        <vt:lpstr>Gebruikte lettertypen</vt:lpstr>
      </vt:variant>
      <vt:variant>
        <vt:i4>7</vt:i4>
      </vt:variant>
      <vt:variant>
        <vt:lpstr>Thema</vt:lpstr>
      </vt:variant>
      <vt:variant>
        <vt:i4>2</vt:i4>
      </vt:variant>
      <vt:variant>
        <vt:lpstr>Ingesloten OLE-bronprogramma's</vt:lpstr>
      </vt:variant>
      <vt:variant>
        <vt:i4>1</vt:i4>
      </vt:variant>
      <vt:variant>
        <vt:lpstr>Diatitels</vt:lpstr>
      </vt:variant>
      <vt:variant>
        <vt:i4>29</vt:i4>
      </vt:variant>
    </vt:vector>
  </HeadingPairs>
  <TitlesOfParts>
    <vt:vector size="39" baseType="lpstr">
      <vt:lpstr>Arial</vt:lpstr>
      <vt:lpstr>Calibri</vt:lpstr>
      <vt:lpstr>Calibri Light</vt:lpstr>
      <vt:lpstr>Roboto</vt:lpstr>
      <vt:lpstr>Source Sans Pro Webfont</vt:lpstr>
      <vt:lpstr>Verdana</vt:lpstr>
      <vt:lpstr>Wingdings</vt:lpstr>
      <vt:lpstr>Office-thema</vt:lpstr>
      <vt:lpstr>1_Kantoorthema</vt:lpstr>
      <vt:lpstr>think-cell Slide</vt:lpstr>
      <vt:lpstr>Zaalhockey 2023-2024</vt:lpstr>
      <vt:lpstr>Referenties:</vt:lpstr>
      <vt:lpstr>Zaalhockey</vt:lpstr>
      <vt:lpstr>Verschillen zaal- en veldhockey</vt:lpstr>
      <vt:lpstr>Nieuw voorgaande seizoenen</vt:lpstr>
      <vt:lpstr>Nieuw voorgaande seizoenen</vt:lpstr>
      <vt:lpstr>Nieuw voorgaande seizoenen</vt:lpstr>
      <vt:lpstr>Nieuw seizoen ‘23 – ‘24</vt:lpstr>
      <vt:lpstr>Nieuw seizoen ‘23 – ‘24</vt:lpstr>
      <vt:lpstr>Nieuw seizoen ‘23 – ‘24</vt:lpstr>
      <vt:lpstr>Nieuw seizoen ‘23 – ‘24</vt:lpstr>
      <vt:lpstr>Lange corner</vt:lpstr>
      <vt:lpstr>Wat is slaan?</vt:lpstr>
      <vt:lpstr>Wat is liggend spelen?</vt:lpstr>
      <vt:lpstr>Bal van de grond: wanneer fluiten we?</vt:lpstr>
      <vt:lpstr>Bal van de grond: reglement</vt:lpstr>
      <vt:lpstr>Keeper:</vt:lpstr>
      <vt:lpstr>Keeper</vt:lpstr>
      <vt:lpstr>De keeper</vt:lpstr>
      <vt:lpstr>Wat is ‘in het blok spelen’?</vt:lpstr>
      <vt:lpstr>De hoge bal</vt:lpstr>
      <vt:lpstr>Verkeerde wissel: wat is ‘verkeerd’?</vt:lpstr>
      <vt:lpstr>Verkeerde wissel: wanneer ingrijpen?</vt:lpstr>
      <vt:lpstr>Opsluiten in de hoek</vt:lpstr>
      <vt:lpstr>Zaalhockey elementen</vt:lpstr>
      <vt:lpstr>Zaalhockey elementen</vt:lpstr>
      <vt:lpstr>Persoonlijke straffen</vt:lpstr>
      <vt:lpstr>Positioning in de zaal</vt:lpstr>
      <vt:lpstr>Afsluiting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Zaalhockey 2017-2018</dc:title>
  <dc:creator>Michelle Schiphorst</dc:creator>
  <cp:lastModifiedBy>Marjolein Kortleve</cp:lastModifiedBy>
  <cp:revision>75</cp:revision>
  <cp:lastPrinted>2019-11-28T06:15:20Z</cp:lastPrinted>
  <dcterms:modified xsi:type="dcterms:W3CDTF">2023-12-08T07:39:54Z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0x0101009E4AED39A14C8146A2CD010FFF11EFD2</vt:lpwstr>
  </property>
  <property fmtid="{D5CDD505-2E9C-101B-9397-08002B2CF9AE}" pid="3" name="Organisatie">
    <vt:lpwstr/>
  </property>
  <property fmtid="{D5CDD505-2E9C-101B-9397-08002B2CF9AE}" pid="4" name="Evenement">
    <vt:lpwstr/>
  </property>
</Properties>
</file>